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08" r:id="rId3"/>
    <p:sldId id="409" r:id="rId4"/>
    <p:sldId id="258" r:id="rId5"/>
    <p:sldId id="259" r:id="rId6"/>
    <p:sldId id="410" r:id="rId7"/>
    <p:sldId id="4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D1647-76CE-491F-B653-9B8A52D6363D}" v="15" dt="2023-03-16T23:11:17.298"/>
    <p1510:client id="{DC15811D-7192-4974-AA69-A2586E8BFC01}" v="1262" dt="2023-03-16T19:48:03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yi Chen" userId="b2a614a9-dd73-400c-a932-b971b9ca41b4" providerId="ADAL" clId="{AFCD1647-76CE-491F-B653-9B8A52D6363D}"/>
    <pc:docChg chg="undo custSel addSld delSld modSld">
      <pc:chgData name="Yeyi Chen" userId="b2a614a9-dd73-400c-a932-b971b9ca41b4" providerId="ADAL" clId="{AFCD1647-76CE-491F-B653-9B8A52D6363D}" dt="2023-03-16T23:11:17.298" v="2668" actId="1076"/>
      <pc:docMkLst>
        <pc:docMk/>
      </pc:docMkLst>
      <pc:sldChg chg="addSp delSp modSp mod setBg">
        <pc:chgData name="Yeyi Chen" userId="b2a614a9-dd73-400c-a932-b971b9ca41b4" providerId="ADAL" clId="{AFCD1647-76CE-491F-B653-9B8A52D6363D}" dt="2023-03-16T06:45:06.961" v="860" actId="14100"/>
        <pc:sldMkLst>
          <pc:docMk/>
          <pc:sldMk cId="4209424640" sldId="256"/>
        </pc:sldMkLst>
        <pc:spChg chg="del">
          <ac:chgData name="Yeyi Chen" userId="b2a614a9-dd73-400c-a932-b971b9ca41b4" providerId="ADAL" clId="{AFCD1647-76CE-491F-B653-9B8A52D6363D}" dt="2023-03-15T17:58:53.443" v="0"/>
          <ac:spMkLst>
            <pc:docMk/>
            <pc:sldMk cId="4209424640" sldId="256"/>
            <ac:spMk id="2" creationId="{61E5F6B3-A87E-8729-49FD-5EFC1760474B}"/>
          </ac:spMkLst>
        </pc:spChg>
        <pc:spChg chg="del">
          <ac:chgData name="Yeyi Chen" userId="b2a614a9-dd73-400c-a932-b971b9ca41b4" providerId="ADAL" clId="{AFCD1647-76CE-491F-B653-9B8A52D6363D}" dt="2023-03-15T17:58:53.443" v="0"/>
          <ac:spMkLst>
            <pc:docMk/>
            <pc:sldMk cId="4209424640" sldId="256"/>
            <ac:spMk id="3" creationId="{4BB11569-E3B2-A6E4-616B-57CBA6751C06}"/>
          </ac:spMkLst>
        </pc:spChg>
        <pc:spChg chg="add mod">
          <ac:chgData name="Yeyi Chen" userId="b2a614a9-dd73-400c-a932-b971b9ca41b4" providerId="ADAL" clId="{AFCD1647-76CE-491F-B653-9B8A52D6363D}" dt="2023-03-15T20:30:40.288" v="218" actId="1076"/>
          <ac:spMkLst>
            <pc:docMk/>
            <pc:sldMk cId="4209424640" sldId="256"/>
            <ac:spMk id="4" creationId="{CB3E3C82-E862-B279-07ED-551B7F76AE27}"/>
          </ac:spMkLst>
        </pc:spChg>
        <pc:spChg chg="add mod">
          <ac:chgData name="Yeyi Chen" userId="b2a614a9-dd73-400c-a932-b971b9ca41b4" providerId="ADAL" clId="{AFCD1647-76CE-491F-B653-9B8A52D6363D}" dt="2023-03-16T06:45:06.961" v="860" actId="14100"/>
          <ac:spMkLst>
            <pc:docMk/>
            <pc:sldMk cId="4209424640" sldId="256"/>
            <ac:spMk id="5" creationId="{55839786-7FBD-3C49-F453-F56D78B10C08}"/>
          </ac:spMkLst>
        </pc:spChg>
        <pc:spChg chg="add del">
          <ac:chgData name="Yeyi Chen" userId="b2a614a9-dd73-400c-a932-b971b9ca41b4" providerId="ADAL" clId="{AFCD1647-76CE-491F-B653-9B8A52D6363D}" dt="2023-03-15T20:29:31.202" v="202" actId="26606"/>
          <ac:spMkLst>
            <pc:docMk/>
            <pc:sldMk cId="4209424640" sldId="256"/>
            <ac:spMk id="13" creationId="{8555C5B3-193A-4749-9AFD-682E53CDDE8F}"/>
          </ac:spMkLst>
        </pc:spChg>
        <pc:spChg chg="add del">
          <ac:chgData name="Yeyi Chen" userId="b2a614a9-dd73-400c-a932-b971b9ca41b4" providerId="ADAL" clId="{AFCD1647-76CE-491F-B653-9B8A52D6363D}" dt="2023-03-15T20:29:31.202" v="202" actId="26606"/>
          <ac:spMkLst>
            <pc:docMk/>
            <pc:sldMk cId="4209424640" sldId="256"/>
            <ac:spMk id="15" creationId="{2EAE06A6-F76A-41C9-827A-C561B004485C}"/>
          </ac:spMkLst>
        </pc:spChg>
        <pc:spChg chg="add del">
          <ac:chgData name="Yeyi Chen" userId="b2a614a9-dd73-400c-a932-b971b9ca41b4" providerId="ADAL" clId="{AFCD1647-76CE-491F-B653-9B8A52D6363D}" dt="2023-03-15T20:29:31.202" v="202" actId="26606"/>
          <ac:spMkLst>
            <pc:docMk/>
            <pc:sldMk cId="4209424640" sldId="256"/>
            <ac:spMk id="17" creationId="{89F9D4E8-0639-444B-949B-9518585061AF}"/>
          </ac:spMkLst>
        </pc:spChg>
        <pc:spChg chg="add del">
          <ac:chgData name="Yeyi Chen" userId="b2a614a9-dd73-400c-a932-b971b9ca41b4" providerId="ADAL" clId="{AFCD1647-76CE-491F-B653-9B8A52D6363D}" dt="2023-03-15T20:29:31.202" v="202" actId="26606"/>
          <ac:spMkLst>
            <pc:docMk/>
            <pc:sldMk cId="4209424640" sldId="256"/>
            <ac:spMk id="19" creationId="{7E3DA7A2-ED70-4BBA-AB72-00AD461FA405}"/>
          </ac:spMkLst>
        </pc:spChg>
        <pc:spChg chg="add del">
          <ac:chgData name="Yeyi Chen" userId="b2a614a9-dd73-400c-a932-b971b9ca41b4" providerId="ADAL" clId="{AFCD1647-76CE-491F-B653-9B8A52D6363D}" dt="2023-03-15T20:29:31.202" v="202" actId="26606"/>
          <ac:spMkLst>
            <pc:docMk/>
            <pc:sldMk cId="4209424640" sldId="256"/>
            <ac:spMk id="21" creationId="{FC485432-3647-4218-B5D3-15D3FA222B13}"/>
          </ac:spMkLst>
        </pc:spChg>
        <pc:spChg chg="add del">
          <ac:chgData name="Yeyi Chen" userId="b2a614a9-dd73-400c-a932-b971b9ca41b4" providerId="ADAL" clId="{AFCD1647-76CE-491F-B653-9B8A52D6363D}" dt="2023-03-15T20:29:31.202" v="202" actId="26606"/>
          <ac:spMkLst>
            <pc:docMk/>
            <pc:sldMk cId="4209424640" sldId="256"/>
            <ac:spMk id="23" creationId="{F4AFDDCA-6ABA-4D23-8A5C-1BF0F4308148}"/>
          </ac:spMkLst>
        </pc:spChg>
        <pc:spChg chg="add del">
          <ac:chgData name="Yeyi Chen" userId="b2a614a9-dd73-400c-a932-b971b9ca41b4" providerId="ADAL" clId="{AFCD1647-76CE-491F-B653-9B8A52D6363D}" dt="2023-03-15T20:29:33.419" v="204" actId="26606"/>
          <ac:spMkLst>
            <pc:docMk/>
            <pc:sldMk cId="4209424640" sldId="256"/>
            <ac:spMk id="25" creationId="{A8384FB5-9ADC-4DDC-881B-597D56F5B15D}"/>
          </ac:spMkLst>
        </pc:spChg>
        <pc:spChg chg="add del">
          <ac:chgData name="Yeyi Chen" userId="b2a614a9-dd73-400c-a932-b971b9ca41b4" providerId="ADAL" clId="{AFCD1647-76CE-491F-B653-9B8A52D6363D}" dt="2023-03-15T20:29:33.419" v="204" actId="26606"/>
          <ac:spMkLst>
            <pc:docMk/>
            <pc:sldMk cId="4209424640" sldId="256"/>
            <ac:spMk id="26" creationId="{BC05CA36-AD6A-4ABF-9A05-52E5A143D2BB}"/>
          </ac:spMkLst>
        </pc:spChg>
        <pc:spChg chg="add del">
          <ac:chgData name="Yeyi Chen" userId="b2a614a9-dd73-400c-a932-b971b9ca41b4" providerId="ADAL" clId="{AFCD1647-76CE-491F-B653-9B8A52D6363D}" dt="2023-03-15T20:29:33.419" v="204" actId="26606"/>
          <ac:spMkLst>
            <pc:docMk/>
            <pc:sldMk cId="4209424640" sldId="256"/>
            <ac:spMk id="27" creationId="{D4331EE8-85A4-4588-8D9E-70E534D477DB}"/>
          </ac:spMkLst>
        </pc:spChg>
        <pc:spChg chg="add del">
          <ac:chgData name="Yeyi Chen" userId="b2a614a9-dd73-400c-a932-b971b9ca41b4" providerId="ADAL" clId="{AFCD1647-76CE-491F-B653-9B8A52D6363D}" dt="2023-03-15T20:29:33.419" v="204" actId="26606"/>
          <ac:spMkLst>
            <pc:docMk/>
            <pc:sldMk cId="4209424640" sldId="256"/>
            <ac:spMk id="28" creationId="{49D6C862-61CC-4B46-8080-96583D653BAB}"/>
          </ac:spMkLst>
        </pc:spChg>
        <pc:spChg chg="add del">
          <ac:chgData name="Yeyi Chen" userId="b2a614a9-dd73-400c-a932-b971b9ca41b4" providerId="ADAL" clId="{AFCD1647-76CE-491F-B653-9B8A52D6363D}" dt="2023-03-15T20:29:33.419" v="204" actId="26606"/>
          <ac:spMkLst>
            <pc:docMk/>
            <pc:sldMk cId="4209424640" sldId="256"/>
            <ac:spMk id="29" creationId="{E37EECFC-A684-4391-AE85-4CDAF5565F61}"/>
          </ac:spMkLst>
        </pc:spChg>
        <pc:spChg chg="add del">
          <ac:chgData name="Yeyi Chen" userId="b2a614a9-dd73-400c-a932-b971b9ca41b4" providerId="ADAL" clId="{AFCD1647-76CE-491F-B653-9B8A52D6363D}" dt="2023-03-15T20:29:44.877" v="206" actId="26606"/>
          <ac:spMkLst>
            <pc:docMk/>
            <pc:sldMk cId="4209424640" sldId="256"/>
            <ac:spMk id="31" creationId="{8555C5B3-193A-4749-9AFD-682E53CDDE8F}"/>
          </ac:spMkLst>
        </pc:spChg>
        <pc:spChg chg="add del">
          <ac:chgData name="Yeyi Chen" userId="b2a614a9-dd73-400c-a932-b971b9ca41b4" providerId="ADAL" clId="{AFCD1647-76CE-491F-B653-9B8A52D6363D}" dt="2023-03-15T20:29:44.877" v="206" actId="26606"/>
          <ac:spMkLst>
            <pc:docMk/>
            <pc:sldMk cId="4209424640" sldId="256"/>
            <ac:spMk id="32" creationId="{2EAE06A6-F76A-41C9-827A-C561B004485C}"/>
          </ac:spMkLst>
        </pc:spChg>
        <pc:spChg chg="add del">
          <ac:chgData name="Yeyi Chen" userId="b2a614a9-dd73-400c-a932-b971b9ca41b4" providerId="ADAL" clId="{AFCD1647-76CE-491F-B653-9B8A52D6363D}" dt="2023-03-15T20:29:44.877" v="206" actId="26606"/>
          <ac:spMkLst>
            <pc:docMk/>
            <pc:sldMk cId="4209424640" sldId="256"/>
            <ac:spMk id="33" creationId="{89F9D4E8-0639-444B-949B-9518585061AF}"/>
          </ac:spMkLst>
        </pc:spChg>
        <pc:spChg chg="add del">
          <ac:chgData name="Yeyi Chen" userId="b2a614a9-dd73-400c-a932-b971b9ca41b4" providerId="ADAL" clId="{AFCD1647-76CE-491F-B653-9B8A52D6363D}" dt="2023-03-15T20:29:44.877" v="206" actId="26606"/>
          <ac:spMkLst>
            <pc:docMk/>
            <pc:sldMk cId="4209424640" sldId="256"/>
            <ac:spMk id="34" creationId="{7E3DA7A2-ED70-4BBA-AB72-00AD461FA405}"/>
          </ac:spMkLst>
        </pc:spChg>
        <pc:spChg chg="add del">
          <ac:chgData name="Yeyi Chen" userId="b2a614a9-dd73-400c-a932-b971b9ca41b4" providerId="ADAL" clId="{AFCD1647-76CE-491F-B653-9B8A52D6363D}" dt="2023-03-15T20:29:44.877" v="206" actId="26606"/>
          <ac:spMkLst>
            <pc:docMk/>
            <pc:sldMk cId="4209424640" sldId="256"/>
            <ac:spMk id="35" creationId="{FC485432-3647-4218-B5D3-15D3FA222B13}"/>
          </ac:spMkLst>
        </pc:spChg>
        <pc:spChg chg="add del">
          <ac:chgData name="Yeyi Chen" userId="b2a614a9-dd73-400c-a932-b971b9ca41b4" providerId="ADAL" clId="{AFCD1647-76CE-491F-B653-9B8A52D6363D}" dt="2023-03-15T20:29:44.877" v="206" actId="26606"/>
          <ac:spMkLst>
            <pc:docMk/>
            <pc:sldMk cId="4209424640" sldId="256"/>
            <ac:spMk id="36" creationId="{F4AFDDCA-6ABA-4D23-8A5C-1BF0F4308148}"/>
          </ac:spMkLst>
        </pc:spChg>
        <pc:spChg chg="add del">
          <ac:chgData name="Yeyi Chen" userId="b2a614a9-dd73-400c-a932-b971b9ca41b4" providerId="ADAL" clId="{AFCD1647-76CE-491F-B653-9B8A52D6363D}" dt="2023-03-15T20:29:50.204" v="208" actId="26606"/>
          <ac:spMkLst>
            <pc:docMk/>
            <pc:sldMk cId="4209424640" sldId="256"/>
            <ac:spMk id="38" creationId="{A4E37431-20F0-4DD6-84A9-ED2B644943A2}"/>
          </ac:spMkLst>
        </pc:spChg>
        <pc:spChg chg="add del">
          <ac:chgData name="Yeyi Chen" userId="b2a614a9-dd73-400c-a932-b971b9ca41b4" providerId="ADAL" clId="{AFCD1647-76CE-491F-B653-9B8A52D6363D}" dt="2023-03-15T20:29:50.204" v="208" actId="26606"/>
          <ac:spMkLst>
            <pc:docMk/>
            <pc:sldMk cId="4209424640" sldId="256"/>
            <ac:spMk id="39" creationId="{0AE98B72-66C6-4AB4-AF0D-BA830DE86393}"/>
          </ac:spMkLst>
        </pc:spChg>
        <pc:spChg chg="add del">
          <ac:chgData name="Yeyi Chen" userId="b2a614a9-dd73-400c-a932-b971b9ca41b4" providerId="ADAL" clId="{AFCD1647-76CE-491F-B653-9B8A52D6363D}" dt="2023-03-15T20:29:50.204" v="208" actId="26606"/>
          <ac:spMkLst>
            <pc:docMk/>
            <pc:sldMk cId="4209424640" sldId="256"/>
            <ac:spMk id="40" creationId="{407EAFC6-733F-403D-BB4D-05A3A28742F1}"/>
          </ac:spMkLst>
        </pc:spChg>
        <pc:spChg chg="add del">
          <ac:chgData name="Yeyi Chen" userId="b2a614a9-dd73-400c-a932-b971b9ca41b4" providerId="ADAL" clId="{AFCD1647-76CE-491F-B653-9B8A52D6363D}" dt="2023-03-15T20:29:50.204" v="208" actId="26606"/>
          <ac:spMkLst>
            <pc:docMk/>
            <pc:sldMk cId="4209424640" sldId="256"/>
            <ac:spMk id="41" creationId="{17A36730-4CB0-4F61-AD11-A44C9765833F}"/>
          </ac:spMkLst>
        </pc:spChg>
        <pc:spChg chg="add del">
          <ac:chgData name="Yeyi Chen" userId="b2a614a9-dd73-400c-a932-b971b9ca41b4" providerId="ADAL" clId="{AFCD1647-76CE-491F-B653-9B8A52D6363D}" dt="2023-03-15T20:29:50.204" v="208" actId="26606"/>
          <ac:spMkLst>
            <pc:docMk/>
            <pc:sldMk cId="4209424640" sldId="256"/>
            <ac:spMk id="42" creationId="{C69C79E1-F916-4929-A4F3-DE763D4BFA57}"/>
          </ac:spMkLst>
        </pc:spChg>
        <pc:spChg chg="add del">
          <ac:chgData name="Yeyi Chen" userId="b2a614a9-dd73-400c-a932-b971b9ca41b4" providerId="ADAL" clId="{AFCD1647-76CE-491F-B653-9B8A52D6363D}" dt="2023-03-15T20:29:50.204" v="208" actId="26606"/>
          <ac:spMkLst>
            <pc:docMk/>
            <pc:sldMk cId="4209424640" sldId="256"/>
            <ac:spMk id="43" creationId="{767334AB-16BD-4EC7-8C6B-4B5171600933}"/>
          </ac:spMkLst>
        </pc:spChg>
        <pc:spChg chg="add">
          <ac:chgData name="Yeyi Chen" userId="b2a614a9-dd73-400c-a932-b971b9ca41b4" providerId="ADAL" clId="{AFCD1647-76CE-491F-B653-9B8A52D6363D}" dt="2023-03-15T20:29:50.220" v="209" actId="26606"/>
          <ac:spMkLst>
            <pc:docMk/>
            <pc:sldMk cId="4209424640" sldId="256"/>
            <ac:spMk id="45" creationId="{A3363022-C969-41E9-8EB2-E4C94908C1FA}"/>
          </ac:spMkLst>
        </pc:spChg>
        <pc:spChg chg="add">
          <ac:chgData name="Yeyi Chen" userId="b2a614a9-dd73-400c-a932-b971b9ca41b4" providerId="ADAL" clId="{AFCD1647-76CE-491F-B653-9B8A52D6363D}" dt="2023-03-15T20:29:50.220" v="209" actId="26606"/>
          <ac:spMkLst>
            <pc:docMk/>
            <pc:sldMk cId="4209424640" sldId="256"/>
            <ac:spMk id="46" creationId="{8D1AD6B3-BE88-4CEB-BA17-790657CC4729}"/>
          </ac:spMkLst>
        </pc:spChg>
        <pc:grpChg chg="add">
          <ac:chgData name="Yeyi Chen" userId="b2a614a9-dd73-400c-a932-b971b9ca41b4" providerId="ADAL" clId="{AFCD1647-76CE-491F-B653-9B8A52D6363D}" dt="2023-03-15T20:29:50.220" v="209" actId="26606"/>
          <ac:grpSpMkLst>
            <pc:docMk/>
            <pc:sldMk cId="4209424640" sldId="256"/>
            <ac:grpSpMk id="47" creationId="{89D1390B-7E13-4B4F-9CB2-391063412E54}"/>
          </ac:grpSpMkLst>
        </pc:grpChg>
        <pc:picChg chg="add del mod">
          <ac:chgData name="Yeyi Chen" userId="b2a614a9-dd73-400c-a932-b971b9ca41b4" providerId="ADAL" clId="{AFCD1647-76CE-491F-B653-9B8A52D6363D}" dt="2023-03-15T18:04:32.652" v="184" actId="478"/>
          <ac:picMkLst>
            <pc:docMk/>
            <pc:sldMk cId="4209424640" sldId="256"/>
            <ac:picMk id="6" creationId="{8CB361CC-1E2A-9FF5-ABC6-65EB0283AB98}"/>
          </ac:picMkLst>
        </pc:picChg>
        <pc:picChg chg="add mod">
          <ac:chgData name="Yeyi Chen" userId="b2a614a9-dd73-400c-a932-b971b9ca41b4" providerId="ADAL" clId="{AFCD1647-76CE-491F-B653-9B8A52D6363D}" dt="2023-03-15T20:29:50.220" v="209" actId="26606"/>
          <ac:picMkLst>
            <pc:docMk/>
            <pc:sldMk cId="4209424640" sldId="256"/>
            <ac:picMk id="8" creationId="{E870868E-83CC-5F4E-1E8E-FDC732B4AD10}"/>
          </ac:picMkLst>
        </pc:picChg>
        <pc:picChg chg="add del mod">
          <ac:chgData name="Yeyi Chen" userId="b2a614a9-dd73-400c-a932-b971b9ca41b4" providerId="ADAL" clId="{AFCD1647-76CE-491F-B653-9B8A52D6363D}" dt="2023-03-15T20:27:50.989" v="199" actId="478"/>
          <ac:picMkLst>
            <pc:docMk/>
            <pc:sldMk cId="4209424640" sldId="256"/>
            <ac:picMk id="9" creationId="{5A61E89D-E765-47F3-6D61-E50CECEDD4BD}"/>
          </ac:picMkLst>
        </pc:picChg>
      </pc:sldChg>
      <pc:sldChg chg="addSp delSp modSp new del mod setBg">
        <pc:chgData name="Yeyi Chen" userId="b2a614a9-dd73-400c-a932-b971b9ca41b4" providerId="ADAL" clId="{AFCD1647-76CE-491F-B653-9B8A52D6363D}" dt="2023-03-16T21:35:49.255" v="2446" actId="2696"/>
        <pc:sldMkLst>
          <pc:docMk/>
          <pc:sldMk cId="3597926882" sldId="257"/>
        </pc:sldMkLst>
        <pc:spChg chg="mod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2" creationId="{DAEAAEF6-05D6-D767-8C75-81712477C54A}"/>
          </ac:spMkLst>
        </pc:spChg>
        <pc:spChg chg="del">
          <ac:chgData name="Yeyi Chen" userId="b2a614a9-dd73-400c-a932-b971b9ca41b4" providerId="ADAL" clId="{AFCD1647-76CE-491F-B653-9B8A52D6363D}" dt="2023-03-15T20:27:43.950" v="198"/>
          <ac:spMkLst>
            <pc:docMk/>
            <pc:sldMk cId="3597926882" sldId="257"/>
            <ac:spMk id="3" creationId="{7272B88E-0BC1-C338-02CD-8D05F23C5592}"/>
          </ac:spMkLst>
        </pc:spChg>
        <pc:spChg chg="add mod">
          <ac:chgData name="Yeyi Chen" userId="b2a614a9-dd73-400c-a932-b971b9ca41b4" providerId="ADAL" clId="{AFCD1647-76CE-491F-B653-9B8A52D6363D}" dt="2023-03-15T22:26:49.452" v="522" actId="5793"/>
          <ac:spMkLst>
            <pc:docMk/>
            <pc:sldMk cId="3597926882" sldId="257"/>
            <ac:spMk id="6" creationId="{51E7B229-0768-4250-737E-56AEC8B0131B}"/>
          </ac:spMkLst>
        </pc:spChg>
        <pc:spChg chg="add del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11" creationId="{907EF6B7-1338-4443-8C46-6A318D952DFD}"/>
          </ac:spMkLst>
        </pc:spChg>
        <pc:spChg chg="add del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13" creationId="{DAAE4CDD-124C-4DCF-9584-B6033B545DD5}"/>
          </ac:spMkLst>
        </pc:spChg>
        <pc:spChg chg="add del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15" creationId="{081E4A58-353D-44AE-B2FC-2A74E2E400F7}"/>
          </ac:spMkLst>
        </pc:spChg>
        <pc:spChg chg="add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20" creationId="{C2554CA6-288E-4202-BC52-2E5A8F0C0AED}"/>
          </ac:spMkLst>
        </pc:spChg>
        <pc:spChg chg="add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22" creationId="{B10BB131-AC8E-4A8E-A5D1-36260F720C3B}"/>
          </ac:spMkLst>
        </pc:spChg>
        <pc:spChg chg="add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24" creationId="{5B7778FC-632E-4DCA-A7CB-0D7731CCF970}"/>
          </ac:spMkLst>
        </pc:spChg>
        <pc:spChg chg="add">
          <ac:chgData name="Yeyi Chen" userId="b2a614a9-dd73-400c-a932-b971b9ca41b4" providerId="ADAL" clId="{AFCD1647-76CE-491F-B653-9B8A52D6363D}" dt="2023-03-15T22:26:45.969" v="521" actId="26606"/>
          <ac:spMkLst>
            <pc:docMk/>
            <pc:sldMk cId="3597926882" sldId="257"/>
            <ac:spMk id="26" creationId="{FA23A907-97FB-4A8F-880A-DD77401C4296}"/>
          </ac:spMkLst>
        </pc:spChg>
        <pc:picChg chg="add del mod">
          <ac:chgData name="Yeyi Chen" userId="b2a614a9-dd73-400c-a932-b971b9ca41b4" providerId="ADAL" clId="{AFCD1647-76CE-491F-B653-9B8A52D6363D}" dt="2023-03-15T20:30:50.326" v="220" actId="478"/>
          <ac:picMkLst>
            <pc:docMk/>
            <pc:sldMk cId="3597926882" sldId="257"/>
            <ac:picMk id="4" creationId="{7B150886-815C-4257-AFDA-F0681B99DDB2}"/>
          </ac:picMkLst>
        </pc:picChg>
      </pc:sldChg>
      <pc:sldChg chg="addSp delSp modSp new mod setBg setClrOvrMap">
        <pc:chgData name="Yeyi Chen" userId="b2a614a9-dd73-400c-a932-b971b9ca41b4" providerId="ADAL" clId="{AFCD1647-76CE-491F-B653-9B8A52D6363D}" dt="2023-03-16T21:34:01.888" v="2439" actId="26606"/>
        <pc:sldMkLst>
          <pc:docMk/>
          <pc:sldMk cId="3769478957" sldId="258"/>
        </pc:sldMkLst>
        <pc:spChg chg="mod ord">
          <ac:chgData name="Yeyi Chen" userId="b2a614a9-dd73-400c-a932-b971b9ca41b4" providerId="ADAL" clId="{AFCD1647-76CE-491F-B653-9B8A52D6363D}" dt="2023-03-16T21:34:01.888" v="2439" actId="26606"/>
          <ac:spMkLst>
            <pc:docMk/>
            <pc:sldMk cId="3769478957" sldId="258"/>
            <ac:spMk id="2" creationId="{0E908C39-B925-3926-96B8-141A6C8E5B9C}"/>
          </ac:spMkLst>
        </pc:spChg>
        <pc:spChg chg="add del">
          <ac:chgData name="Yeyi Chen" userId="b2a614a9-dd73-400c-a932-b971b9ca41b4" providerId="ADAL" clId="{AFCD1647-76CE-491F-B653-9B8A52D6363D}" dt="2023-03-15T22:29:25.612" v="530" actId="26606"/>
          <ac:spMkLst>
            <pc:docMk/>
            <pc:sldMk cId="3769478957" sldId="258"/>
            <ac:spMk id="3" creationId="{C2C695A0-117E-7617-0B89-E6086B255876}"/>
          </ac:spMkLst>
        </pc:spChg>
        <pc:spChg chg="add del mod">
          <ac:chgData name="Yeyi Chen" userId="b2a614a9-dd73-400c-a932-b971b9ca41b4" providerId="ADAL" clId="{AFCD1647-76CE-491F-B653-9B8A52D6363D}" dt="2023-03-16T21:34:01.888" v="2439" actId="26606"/>
          <ac:spMkLst>
            <pc:docMk/>
            <pc:sldMk cId="3769478957" sldId="258"/>
            <ac:spMk id="6" creationId="{46817950-CC30-9FE3-E50A-98ED0610EA7C}"/>
          </ac:spMkLst>
        </pc:spChg>
        <pc:spChg chg="add del mod">
          <ac:chgData name="Yeyi Chen" userId="b2a614a9-dd73-400c-a932-b971b9ca41b4" providerId="ADAL" clId="{AFCD1647-76CE-491F-B653-9B8A52D6363D}" dt="2023-03-15T22:33:00.483" v="554" actId="26606"/>
          <ac:spMkLst>
            <pc:docMk/>
            <pc:sldMk cId="3769478957" sldId="258"/>
            <ac:spMk id="7" creationId="{493BFF94-96D0-5261-D4DC-3DE11B4DD37F}"/>
          </ac:spMkLst>
        </pc:spChg>
        <pc:spChg chg="add del">
          <ac:chgData name="Yeyi Chen" userId="b2a614a9-dd73-400c-a932-b971b9ca41b4" providerId="ADAL" clId="{AFCD1647-76CE-491F-B653-9B8A52D6363D}" dt="2023-03-15T22:29:18.092" v="527" actId="26606"/>
          <ac:spMkLst>
            <pc:docMk/>
            <pc:sldMk cId="3769478957" sldId="258"/>
            <ac:spMk id="10" creationId="{37C89E4B-3C9F-44B9-8B86-D9E3D112D8EC}"/>
          </ac:spMkLst>
        </pc:spChg>
        <pc:spChg chg="add del mod">
          <ac:chgData name="Yeyi Chen" userId="b2a614a9-dd73-400c-a932-b971b9ca41b4" providerId="ADAL" clId="{AFCD1647-76CE-491F-B653-9B8A52D6363D}" dt="2023-03-16T07:19:54.569" v="2172" actId="26606"/>
          <ac:spMkLst>
            <pc:docMk/>
            <pc:sldMk cId="3769478957" sldId="258"/>
            <ac:spMk id="13" creationId="{8BFBD0CE-0AC5-6D28-FA21-866CC05B8E29}"/>
          </ac:spMkLst>
        </pc:spChg>
        <pc:spChg chg="add del">
          <ac:chgData name="Yeyi Chen" userId="b2a614a9-dd73-400c-a932-b971b9ca41b4" providerId="ADAL" clId="{AFCD1647-76CE-491F-B653-9B8A52D6363D}" dt="2023-03-16T07:19:54.564" v="2171" actId="26606"/>
          <ac:spMkLst>
            <pc:docMk/>
            <pc:sldMk cId="3769478957" sldId="258"/>
            <ac:spMk id="15" creationId="{4D4677D2-D5AC-4CF9-9EED-2B89D0A1C212}"/>
          </ac:spMkLst>
        </pc:spChg>
        <pc:spChg chg="add del">
          <ac:chgData name="Yeyi Chen" userId="b2a614a9-dd73-400c-a932-b971b9ca41b4" providerId="ADAL" clId="{AFCD1647-76CE-491F-B653-9B8A52D6363D}" dt="2023-03-15T22:29:25.609" v="529" actId="26606"/>
          <ac:spMkLst>
            <pc:docMk/>
            <pc:sldMk cId="3769478957" sldId="258"/>
            <ac:spMk id="16" creationId="{7A5F0580-5EE9-419F-96EE-B6529EF6E7D0}"/>
          </ac:spMkLst>
        </pc:spChg>
        <pc:spChg chg="add del">
          <ac:chgData name="Yeyi Chen" userId="b2a614a9-dd73-400c-a932-b971b9ca41b4" providerId="ADAL" clId="{AFCD1647-76CE-491F-B653-9B8A52D6363D}" dt="2023-03-15T22:29:25.609" v="529" actId="26606"/>
          <ac:spMkLst>
            <pc:docMk/>
            <pc:sldMk cId="3769478957" sldId="258"/>
            <ac:spMk id="17" creationId="{8FC9BE17-9A7B-462D-AE50-3D8777387304}"/>
          </ac:spMkLst>
        </pc:spChg>
        <pc:spChg chg="add del">
          <ac:chgData name="Yeyi Chen" userId="b2a614a9-dd73-400c-a932-b971b9ca41b4" providerId="ADAL" clId="{AFCD1647-76CE-491F-B653-9B8A52D6363D}" dt="2023-03-15T22:29:25.609" v="529" actId="26606"/>
          <ac:spMkLst>
            <pc:docMk/>
            <pc:sldMk cId="3769478957" sldId="258"/>
            <ac:spMk id="18" creationId="{3EBE8569-6AEC-4B8C-8D53-2DE337CDBA65}"/>
          </ac:spMkLst>
        </pc:spChg>
        <pc:spChg chg="add del">
          <ac:chgData name="Yeyi Chen" userId="b2a614a9-dd73-400c-a932-b971b9ca41b4" providerId="ADAL" clId="{AFCD1647-76CE-491F-B653-9B8A52D6363D}" dt="2023-03-15T22:29:25.609" v="529" actId="26606"/>
          <ac:spMkLst>
            <pc:docMk/>
            <pc:sldMk cId="3769478957" sldId="258"/>
            <ac:spMk id="19" creationId="{55D4142C-5077-457F-A6AD-3FECFDB39685}"/>
          </ac:spMkLst>
        </pc:spChg>
        <pc:spChg chg="add del">
          <ac:chgData name="Yeyi Chen" userId="b2a614a9-dd73-400c-a932-b971b9ca41b4" providerId="ADAL" clId="{AFCD1647-76CE-491F-B653-9B8A52D6363D}" dt="2023-03-15T22:29:25.609" v="529" actId="26606"/>
          <ac:spMkLst>
            <pc:docMk/>
            <pc:sldMk cId="3769478957" sldId="258"/>
            <ac:spMk id="20" creationId="{C2C695A0-117E-7617-0B89-E6086B255876}"/>
          </ac:spMkLst>
        </pc:spChg>
        <pc:spChg chg="add del">
          <ac:chgData name="Yeyi Chen" userId="b2a614a9-dd73-400c-a932-b971b9ca41b4" providerId="ADAL" clId="{AFCD1647-76CE-491F-B653-9B8A52D6363D}" dt="2023-03-16T07:19:54.564" v="2171" actId="26606"/>
          <ac:spMkLst>
            <pc:docMk/>
            <pc:sldMk cId="3769478957" sldId="258"/>
            <ac:spMk id="21" creationId="{C6D54F7E-825A-4BBA-815F-35CCA8B97786}"/>
          </ac:spMkLst>
        </pc:spChg>
        <pc:spChg chg="add">
          <ac:chgData name="Yeyi Chen" userId="b2a614a9-dd73-400c-a932-b971b9ca41b4" providerId="ADAL" clId="{AFCD1647-76CE-491F-B653-9B8A52D6363D}" dt="2023-03-16T07:19:54.569" v="2172" actId="26606"/>
          <ac:spMkLst>
            <pc:docMk/>
            <pc:sldMk cId="3769478957" sldId="258"/>
            <ac:spMk id="23" creationId="{37C89E4B-3C9F-44B9-8B86-D9E3D112D8EC}"/>
          </ac:spMkLst>
        </pc:spChg>
        <pc:spChg chg="del">
          <ac:chgData name="Yeyi Chen" userId="b2a614a9-dd73-400c-a932-b971b9ca41b4" providerId="ADAL" clId="{AFCD1647-76CE-491F-B653-9B8A52D6363D}" dt="2023-03-16T21:31:45.279" v="2413" actId="26606"/>
          <ac:spMkLst>
            <pc:docMk/>
            <pc:sldMk cId="3769478957" sldId="258"/>
            <ac:spMk id="28" creationId="{84F027C7-C8A9-D38D-3901-D9EEAD7848C1}"/>
          </ac:spMkLst>
        </pc:spChg>
        <pc:spChg chg="del">
          <ac:chgData name="Yeyi Chen" userId="b2a614a9-dd73-400c-a932-b971b9ca41b4" providerId="ADAL" clId="{AFCD1647-76CE-491F-B653-9B8A52D6363D}" dt="2023-03-16T21:31:45.279" v="2413" actId="26606"/>
          <ac:spMkLst>
            <pc:docMk/>
            <pc:sldMk cId="3769478957" sldId="258"/>
            <ac:spMk id="65" creationId="{A81E7530-396C-45F0-92F4-A885648D1631}"/>
          </ac:spMkLst>
        </pc:spChg>
        <pc:spChg chg="del">
          <ac:chgData name="Yeyi Chen" userId="b2a614a9-dd73-400c-a932-b971b9ca41b4" providerId="ADAL" clId="{AFCD1647-76CE-491F-B653-9B8A52D6363D}" dt="2023-03-16T21:31:45.279" v="2413" actId="26606"/>
          <ac:spMkLst>
            <pc:docMk/>
            <pc:sldMk cId="3769478957" sldId="258"/>
            <ac:spMk id="66" creationId="{D9F5512A-48E1-4C07-B75E-3CCC517B6804}"/>
          </ac:spMkLst>
        </pc:spChg>
        <pc:spChg chg="del">
          <ac:chgData name="Yeyi Chen" userId="b2a614a9-dd73-400c-a932-b971b9ca41b4" providerId="ADAL" clId="{AFCD1647-76CE-491F-B653-9B8A52D6363D}" dt="2023-03-16T21:31:45.279" v="2413" actId="26606"/>
          <ac:spMkLst>
            <pc:docMk/>
            <pc:sldMk cId="3769478957" sldId="258"/>
            <ac:spMk id="67" creationId="{7316481C-0A49-4796-812B-0D64F063B720}"/>
          </ac:spMkLst>
        </pc:spChg>
        <pc:spChg chg="del">
          <ac:chgData name="Yeyi Chen" userId="b2a614a9-dd73-400c-a932-b971b9ca41b4" providerId="ADAL" clId="{AFCD1647-76CE-491F-B653-9B8A52D6363D}" dt="2023-03-16T21:31:45.279" v="2413" actId="26606"/>
          <ac:spMkLst>
            <pc:docMk/>
            <pc:sldMk cId="3769478957" sldId="258"/>
            <ac:spMk id="68" creationId="{A5271697-90F1-4A23-8EF2-0179F2EAFACB}"/>
          </ac:spMkLst>
        </pc:spChg>
        <pc:spChg chg="add del">
          <ac:chgData name="Yeyi Chen" userId="b2a614a9-dd73-400c-a932-b971b9ca41b4" providerId="ADAL" clId="{AFCD1647-76CE-491F-B653-9B8A52D6363D}" dt="2023-03-16T21:34:01.888" v="2439" actId="26606"/>
          <ac:spMkLst>
            <pc:docMk/>
            <pc:sldMk cId="3769478957" sldId="258"/>
            <ac:spMk id="73" creationId="{6F828D28-8E09-41CC-8229-3070B5467A96}"/>
          </ac:spMkLst>
        </pc:spChg>
        <pc:spChg chg="add del">
          <ac:chgData name="Yeyi Chen" userId="b2a614a9-dd73-400c-a932-b971b9ca41b4" providerId="ADAL" clId="{AFCD1647-76CE-491F-B653-9B8A52D6363D}" dt="2023-03-16T21:34:01.888" v="2439" actId="26606"/>
          <ac:spMkLst>
            <pc:docMk/>
            <pc:sldMk cId="3769478957" sldId="258"/>
            <ac:spMk id="75" creationId="{D5B012D8-7F27-4758-9AC6-C889B154BD73}"/>
          </ac:spMkLst>
        </pc:spChg>
        <pc:spChg chg="add del">
          <ac:chgData name="Yeyi Chen" userId="b2a614a9-dd73-400c-a932-b971b9ca41b4" providerId="ADAL" clId="{AFCD1647-76CE-491F-B653-9B8A52D6363D}" dt="2023-03-16T21:34:01.888" v="2439" actId="26606"/>
          <ac:spMkLst>
            <pc:docMk/>
            <pc:sldMk cId="3769478957" sldId="258"/>
            <ac:spMk id="77" creationId="{4063B759-00FC-46D1-9898-8E8625268FAF}"/>
          </ac:spMkLst>
        </pc:spChg>
        <pc:spChg chg="add del">
          <ac:chgData name="Yeyi Chen" userId="b2a614a9-dd73-400c-a932-b971b9ca41b4" providerId="ADAL" clId="{AFCD1647-76CE-491F-B653-9B8A52D6363D}" dt="2023-03-16T21:33:40.426" v="2432" actId="26606"/>
          <ac:spMkLst>
            <pc:docMk/>
            <pc:sldMk cId="3769478957" sldId="258"/>
            <ac:spMk id="79" creationId="{21A75659-5A6F-4F77-9679-678A00B9D8DC}"/>
          </ac:spMkLst>
        </pc:spChg>
        <pc:spChg chg="add del">
          <ac:chgData name="Yeyi Chen" userId="b2a614a9-dd73-400c-a932-b971b9ca41b4" providerId="ADAL" clId="{AFCD1647-76CE-491F-B653-9B8A52D6363D}" dt="2023-03-16T21:33:40.426" v="2432" actId="26606"/>
          <ac:spMkLst>
            <pc:docMk/>
            <pc:sldMk cId="3769478957" sldId="258"/>
            <ac:spMk id="80" creationId="{E30A3A45-140E-431E-AED0-07EF836310B3}"/>
          </ac:spMkLst>
        </pc:spChg>
        <pc:spChg chg="add del">
          <ac:chgData name="Yeyi Chen" userId="b2a614a9-dd73-400c-a932-b971b9ca41b4" providerId="ADAL" clId="{AFCD1647-76CE-491F-B653-9B8A52D6363D}" dt="2023-03-16T21:33:40.426" v="2432" actId="26606"/>
          <ac:spMkLst>
            <pc:docMk/>
            <pc:sldMk cId="3769478957" sldId="258"/>
            <ac:spMk id="81" creationId="{55D4142C-5077-457F-A6AD-3FECFDB39685}"/>
          </ac:spMkLst>
        </pc:spChg>
        <pc:spChg chg="add del">
          <ac:chgData name="Yeyi Chen" userId="b2a614a9-dd73-400c-a932-b971b9ca41b4" providerId="ADAL" clId="{AFCD1647-76CE-491F-B653-9B8A52D6363D}" dt="2023-03-16T21:32:56.533" v="2422" actId="26606"/>
          <ac:spMkLst>
            <pc:docMk/>
            <pc:sldMk cId="3769478957" sldId="258"/>
            <ac:spMk id="82" creationId="{8181FC64-B306-4821-98E2-780662EFC486}"/>
          </ac:spMkLst>
        </pc:spChg>
        <pc:spChg chg="add del">
          <ac:chgData name="Yeyi Chen" userId="b2a614a9-dd73-400c-a932-b971b9ca41b4" providerId="ADAL" clId="{AFCD1647-76CE-491F-B653-9B8A52D6363D}" dt="2023-03-16T21:33:40.426" v="2432" actId="26606"/>
          <ac:spMkLst>
            <pc:docMk/>
            <pc:sldMk cId="3769478957" sldId="258"/>
            <ac:spMk id="83" creationId="{7A5F0580-5EE9-419F-96EE-B6529EF6E7D0}"/>
          </ac:spMkLst>
        </pc:spChg>
        <pc:spChg chg="add del">
          <ac:chgData name="Yeyi Chen" userId="b2a614a9-dd73-400c-a932-b971b9ca41b4" providerId="ADAL" clId="{AFCD1647-76CE-491F-B653-9B8A52D6363D}" dt="2023-03-16T21:32:56.533" v="2422" actId="26606"/>
          <ac:spMkLst>
            <pc:docMk/>
            <pc:sldMk cId="3769478957" sldId="258"/>
            <ac:spMk id="84" creationId="{5871FC61-DD4E-47D4-81FD-8A7E7D12B371}"/>
          </ac:spMkLst>
        </pc:spChg>
        <pc:spChg chg="add del">
          <ac:chgData name="Yeyi Chen" userId="b2a614a9-dd73-400c-a932-b971b9ca41b4" providerId="ADAL" clId="{AFCD1647-76CE-491F-B653-9B8A52D6363D}" dt="2023-03-16T21:33:41.949" v="2434" actId="26606"/>
          <ac:spMkLst>
            <pc:docMk/>
            <pc:sldMk cId="3769478957" sldId="258"/>
            <ac:spMk id="85" creationId="{C681C32C-7AFC-4BB3-9088-65CBDFC5D1C2}"/>
          </ac:spMkLst>
        </pc:spChg>
        <pc:spChg chg="add del">
          <ac:chgData name="Yeyi Chen" userId="b2a614a9-dd73-400c-a932-b971b9ca41b4" providerId="ADAL" clId="{AFCD1647-76CE-491F-B653-9B8A52D6363D}" dt="2023-03-16T21:32:56.533" v="2422" actId="26606"/>
          <ac:spMkLst>
            <pc:docMk/>
            <pc:sldMk cId="3769478957" sldId="258"/>
            <ac:spMk id="86" creationId="{F9EC3F91-A75C-4F74-867E-E4C28C13546B}"/>
          </ac:spMkLst>
        </pc:spChg>
        <pc:spChg chg="add del">
          <ac:chgData name="Yeyi Chen" userId="b2a614a9-dd73-400c-a932-b971b9ca41b4" providerId="ADAL" clId="{AFCD1647-76CE-491F-B653-9B8A52D6363D}" dt="2023-03-16T21:33:41.949" v="2434" actId="26606"/>
          <ac:spMkLst>
            <pc:docMk/>
            <pc:sldMk cId="3769478957" sldId="258"/>
            <ac:spMk id="87" creationId="{199C0ED0-69DE-4C31-A5CF-E2A46FD30226}"/>
          </ac:spMkLst>
        </pc:spChg>
        <pc:spChg chg="add del">
          <ac:chgData name="Yeyi Chen" userId="b2a614a9-dd73-400c-a932-b971b9ca41b4" providerId="ADAL" clId="{AFCD1647-76CE-491F-B653-9B8A52D6363D}" dt="2023-03-16T21:32:56.533" v="2422" actId="26606"/>
          <ac:spMkLst>
            <pc:docMk/>
            <pc:sldMk cId="3769478957" sldId="258"/>
            <ac:spMk id="88" creationId="{829A1E2C-5AC8-40FC-99E9-832069D39792}"/>
          </ac:spMkLst>
        </pc:spChg>
        <pc:spChg chg="add del">
          <ac:chgData name="Yeyi Chen" userId="b2a614a9-dd73-400c-a932-b971b9ca41b4" providerId="ADAL" clId="{AFCD1647-76CE-491F-B653-9B8A52D6363D}" dt="2023-03-16T21:33:41.949" v="2434" actId="26606"/>
          <ac:spMkLst>
            <pc:docMk/>
            <pc:sldMk cId="3769478957" sldId="258"/>
            <ac:spMk id="89" creationId="{8D42B8BD-40AF-488E-8A79-D7256C917229}"/>
          </ac:spMkLst>
        </pc:spChg>
        <pc:spChg chg="add del">
          <ac:chgData name="Yeyi Chen" userId="b2a614a9-dd73-400c-a932-b971b9ca41b4" providerId="ADAL" clId="{AFCD1647-76CE-491F-B653-9B8A52D6363D}" dt="2023-03-16T21:33:18.523" v="2428" actId="26606"/>
          <ac:spMkLst>
            <pc:docMk/>
            <pc:sldMk cId="3769478957" sldId="258"/>
            <ac:spMk id="90" creationId="{3BA513B0-82FF-4F41-8178-885375D1CFB5}"/>
          </ac:spMkLst>
        </pc:spChg>
        <pc:spChg chg="add del">
          <ac:chgData name="Yeyi Chen" userId="b2a614a9-dd73-400c-a932-b971b9ca41b4" providerId="ADAL" clId="{AFCD1647-76CE-491F-B653-9B8A52D6363D}" dt="2023-03-16T21:33:49.394" v="2436" actId="26606"/>
          <ac:spMkLst>
            <pc:docMk/>
            <pc:sldMk cId="3769478957" sldId="258"/>
            <ac:spMk id="92" creationId="{1607EC0B-6F18-4CC6-A161-42CC6FAB22E9}"/>
          </ac:spMkLst>
        </pc:spChg>
        <pc:spChg chg="add del">
          <ac:chgData name="Yeyi Chen" userId="b2a614a9-dd73-400c-a932-b971b9ca41b4" providerId="ADAL" clId="{AFCD1647-76CE-491F-B653-9B8A52D6363D}" dt="2023-03-16T21:34:01.882" v="2438" actId="26606"/>
          <ac:spMkLst>
            <pc:docMk/>
            <pc:sldMk cId="3769478957" sldId="258"/>
            <ac:spMk id="100" creationId="{4D4677D2-D5AC-4CF9-9EED-2B89D0A1C212}"/>
          </ac:spMkLst>
        </pc:spChg>
        <pc:spChg chg="add del">
          <ac:chgData name="Yeyi Chen" userId="b2a614a9-dd73-400c-a932-b971b9ca41b4" providerId="ADAL" clId="{AFCD1647-76CE-491F-B653-9B8A52D6363D}" dt="2023-03-16T21:34:01.882" v="2438" actId="26606"/>
          <ac:spMkLst>
            <pc:docMk/>
            <pc:sldMk cId="3769478957" sldId="258"/>
            <ac:spMk id="101" creationId="{C6D54F7E-825A-4BBA-815F-35CCA8B97786}"/>
          </ac:spMkLst>
        </pc:spChg>
        <pc:spChg chg="add">
          <ac:chgData name="Yeyi Chen" userId="b2a614a9-dd73-400c-a932-b971b9ca41b4" providerId="ADAL" clId="{AFCD1647-76CE-491F-B653-9B8A52D6363D}" dt="2023-03-16T21:34:01.888" v="2439" actId="26606"/>
          <ac:spMkLst>
            <pc:docMk/>
            <pc:sldMk cId="3769478957" sldId="258"/>
            <ac:spMk id="103" creationId="{37C89E4B-3C9F-44B9-8B86-D9E3D112D8EC}"/>
          </ac:spMkLst>
        </pc:spChg>
        <pc:grpChg chg="del">
          <ac:chgData name="Yeyi Chen" userId="b2a614a9-dd73-400c-a932-b971b9ca41b4" providerId="ADAL" clId="{AFCD1647-76CE-491F-B653-9B8A52D6363D}" dt="2023-03-16T21:31:45.279" v="2413" actId="26606"/>
          <ac:grpSpMkLst>
            <pc:docMk/>
            <pc:sldMk cId="3769478957" sldId="258"/>
            <ac:grpSpMk id="44" creationId="{81DE8B58-F373-409E-A253-4380A66091D4}"/>
          </ac:grpSpMkLst>
        </pc:grpChg>
        <pc:grpChg chg="add del">
          <ac:chgData name="Yeyi Chen" userId="b2a614a9-dd73-400c-a932-b971b9ca41b4" providerId="ADAL" clId="{AFCD1647-76CE-491F-B653-9B8A52D6363D}" dt="2023-03-16T21:33:18.523" v="2428" actId="26606"/>
          <ac:grpSpMkLst>
            <pc:docMk/>
            <pc:sldMk cId="3769478957" sldId="258"/>
            <ac:grpSpMk id="91" creationId="{93DB8501-F9F2-4ACD-B56A-9019CD5006D6}"/>
          </ac:grpSpMkLst>
        </pc:grpChg>
        <pc:grpChg chg="add del">
          <ac:chgData name="Yeyi Chen" userId="b2a614a9-dd73-400c-a932-b971b9ca41b4" providerId="ADAL" clId="{AFCD1647-76CE-491F-B653-9B8A52D6363D}" dt="2023-03-16T21:33:49.394" v="2436" actId="26606"/>
          <ac:grpSpMkLst>
            <pc:docMk/>
            <pc:sldMk cId="3769478957" sldId="258"/>
            <ac:grpSpMk id="93" creationId="{2F263D67-9B31-4F2B-B228-27FD3112D7EC}"/>
          </ac:grpSpMkLst>
        </pc:grpChg>
        <pc:picChg chg="add del mod">
          <ac:chgData name="Yeyi Chen" userId="b2a614a9-dd73-400c-a932-b971b9ca41b4" providerId="ADAL" clId="{AFCD1647-76CE-491F-B653-9B8A52D6363D}" dt="2023-03-16T21:32:21.632" v="2414" actId="478"/>
          <ac:picMkLst>
            <pc:docMk/>
            <pc:sldMk cId="3769478957" sldId="258"/>
            <ac:picMk id="4" creationId="{A6686953-0D1C-794D-43A4-8A2A7048EA03}"/>
          </ac:picMkLst>
        </pc:picChg>
        <pc:picChg chg="add del mod">
          <ac:chgData name="Yeyi Chen" userId="b2a614a9-dd73-400c-a932-b971b9ca41b4" providerId="ADAL" clId="{AFCD1647-76CE-491F-B653-9B8A52D6363D}" dt="2023-03-15T22:32:56.978" v="552" actId="478"/>
          <ac:picMkLst>
            <pc:docMk/>
            <pc:sldMk cId="3769478957" sldId="258"/>
            <ac:picMk id="5" creationId="{595DCF6E-CBB6-0779-CA07-89B3C56ABA1F}"/>
          </ac:picMkLst>
        </pc:picChg>
        <pc:picChg chg="add mod ord">
          <ac:chgData name="Yeyi Chen" userId="b2a614a9-dd73-400c-a932-b971b9ca41b4" providerId="ADAL" clId="{AFCD1647-76CE-491F-B653-9B8A52D6363D}" dt="2023-03-16T21:34:01.888" v="2439" actId="26606"/>
          <ac:picMkLst>
            <pc:docMk/>
            <pc:sldMk cId="3769478957" sldId="258"/>
            <ac:picMk id="8" creationId="{1C0E3FDE-7025-552A-E17D-E6CE9771138E}"/>
          </ac:picMkLst>
        </pc:picChg>
        <pc:picChg chg="add del mod">
          <ac:chgData name="Yeyi Chen" userId="b2a614a9-dd73-400c-a932-b971b9ca41b4" providerId="ADAL" clId="{AFCD1647-76CE-491F-B653-9B8A52D6363D}" dt="2023-03-15T23:06:52.801" v="555" actId="478"/>
          <ac:picMkLst>
            <pc:docMk/>
            <pc:sldMk cId="3769478957" sldId="258"/>
            <ac:picMk id="9" creationId="{94CE59CE-F6C7-BD6C-A3C3-C0B0C7B705F1}"/>
          </ac:picMkLst>
        </pc:picChg>
        <pc:cxnChg chg="add del">
          <ac:chgData name="Yeyi Chen" userId="b2a614a9-dd73-400c-a932-b971b9ca41b4" providerId="ADAL" clId="{AFCD1647-76CE-491F-B653-9B8A52D6363D}" dt="2023-03-15T22:29:18.092" v="527" actId="26606"/>
          <ac:cxnSpMkLst>
            <pc:docMk/>
            <pc:sldMk cId="3769478957" sldId="258"/>
            <ac:cxnSpMk id="12" creationId="{AA2EAA10-076F-46BD-8F0F-B9A2FB77A85C}"/>
          </ac:cxnSpMkLst>
        </pc:cxnChg>
        <pc:cxnChg chg="add del">
          <ac:chgData name="Yeyi Chen" userId="b2a614a9-dd73-400c-a932-b971b9ca41b4" providerId="ADAL" clId="{AFCD1647-76CE-491F-B653-9B8A52D6363D}" dt="2023-03-15T22:29:18.092" v="527" actId="26606"/>
          <ac:cxnSpMkLst>
            <pc:docMk/>
            <pc:sldMk cId="3769478957" sldId="258"/>
            <ac:cxnSpMk id="14" creationId="{D891E407-403B-4764-86C9-33A56D3BCAA3}"/>
          </ac:cxnSpMkLst>
        </pc:cxnChg>
        <pc:cxnChg chg="add">
          <ac:chgData name="Yeyi Chen" userId="b2a614a9-dd73-400c-a932-b971b9ca41b4" providerId="ADAL" clId="{AFCD1647-76CE-491F-B653-9B8A52D6363D}" dt="2023-03-16T07:19:54.569" v="2172" actId="26606"/>
          <ac:cxnSpMkLst>
            <pc:docMk/>
            <pc:sldMk cId="3769478957" sldId="258"/>
            <ac:cxnSpMk id="22" creationId="{D891E407-403B-4764-86C9-33A56D3BCAA3}"/>
          </ac:cxnSpMkLst>
        </pc:cxnChg>
        <pc:cxnChg chg="add">
          <ac:chgData name="Yeyi Chen" userId="b2a614a9-dd73-400c-a932-b971b9ca41b4" providerId="ADAL" clId="{AFCD1647-76CE-491F-B653-9B8A52D6363D}" dt="2023-03-16T07:19:54.569" v="2172" actId="26606"/>
          <ac:cxnSpMkLst>
            <pc:docMk/>
            <pc:sldMk cId="3769478957" sldId="258"/>
            <ac:cxnSpMk id="24" creationId="{AA2EAA10-076F-46BD-8F0F-B9A2FB77A85C}"/>
          </ac:cxnSpMkLst>
        </pc:cxnChg>
        <pc:cxnChg chg="add">
          <ac:chgData name="Yeyi Chen" userId="b2a614a9-dd73-400c-a932-b971b9ca41b4" providerId="ADAL" clId="{AFCD1647-76CE-491F-B653-9B8A52D6363D}" dt="2023-03-16T21:34:01.888" v="2439" actId="26606"/>
          <ac:cxnSpMkLst>
            <pc:docMk/>
            <pc:sldMk cId="3769478957" sldId="258"/>
            <ac:cxnSpMk id="104" creationId="{AA2EAA10-076F-46BD-8F0F-B9A2FB77A85C}"/>
          </ac:cxnSpMkLst>
        </pc:cxnChg>
        <pc:cxnChg chg="add">
          <ac:chgData name="Yeyi Chen" userId="b2a614a9-dd73-400c-a932-b971b9ca41b4" providerId="ADAL" clId="{AFCD1647-76CE-491F-B653-9B8A52D6363D}" dt="2023-03-16T21:34:01.888" v="2439" actId="26606"/>
          <ac:cxnSpMkLst>
            <pc:docMk/>
            <pc:sldMk cId="3769478957" sldId="258"/>
            <ac:cxnSpMk id="105" creationId="{D891E407-403B-4764-86C9-33A56D3BCAA3}"/>
          </ac:cxnSpMkLst>
        </pc:cxnChg>
      </pc:sldChg>
      <pc:sldChg chg="addSp delSp modSp new mod setBg setClrOvrMap">
        <pc:chgData name="Yeyi Chen" userId="b2a614a9-dd73-400c-a932-b971b9ca41b4" providerId="ADAL" clId="{AFCD1647-76CE-491F-B653-9B8A52D6363D}" dt="2023-03-16T21:34:57.276" v="2445" actId="1076"/>
        <pc:sldMkLst>
          <pc:docMk/>
          <pc:sldMk cId="3895276644" sldId="259"/>
        </pc:sldMkLst>
        <pc:spChg chg="mod ord">
          <ac:chgData name="Yeyi Chen" userId="b2a614a9-dd73-400c-a932-b971b9ca41b4" providerId="ADAL" clId="{AFCD1647-76CE-491F-B653-9B8A52D6363D}" dt="2023-03-16T21:34:57.276" v="2445" actId="1076"/>
          <ac:spMkLst>
            <pc:docMk/>
            <pc:sldMk cId="3895276644" sldId="259"/>
            <ac:spMk id="2" creationId="{AD2B324A-6D18-DC63-689A-53D4AB06FABB}"/>
          </ac:spMkLst>
        </pc:spChg>
        <pc:spChg chg="del mod">
          <ac:chgData name="Yeyi Chen" userId="b2a614a9-dd73-400c-a932-b971b9ca41b4" providerId="ADAL" clId="{AFCD1647-76CE-491F-B653-9B8A52D6363D}" dt="2023-03-16T21:28:31.748" v="2406"/>
          <ac:spMkLst>
            <pc:docMk/>
            <pc:sldMk cId="3895276644" sldId="259"/>
            <ac:spMk id="3" creationId="{D0949054-9CAB-E881-8BB4-4B48400B4045}"/>
          </ac:spMkLst>
        </pc:spChg>
        <pc:spChg chg="add del">
          <ac:chgData name="Yeyi Chen" userId="b2a614a9-dd73-400c-a932-b971b9ca41b4" providerId="ADAL" clId="{AFCD1647-76CE-491F-B653-9B8A52D6363D}" dt="2023-03-16T21:31:27.450" v="2410" actId="478"/>
          <ac:spMkLst>
            <pc:docMk/>
            <pc:sldMk cId="3895276644" sldId="259"/>
            <ac:spMk id="9" creationId="{0D77B88A-6C3F-339B-8FD5-019F6A5F0E6C}"/>
          </ac:spMkLst>
        </pc:spChg>
        <pc:spChg chg="add del">
          <ac:chgData name="Yeyi Chen" userId="b2a614a9-dd73-400c-a932-b971b9ca41b4" providerId="ADAL" clId="{AFCD1647-76CE-491F-B653-9B8A52D6363D}" dt="2023-03-16T21:34:45.420" v="2444" actId="26606"/>
          <ac:spMkLst>
            <pc:docMk/>
            <pc:sldMk cId="3895276644" sldId="259"/>
            <ac:spMk id="12" creationId="{04812C46-200A-4DEB-A05E-3ED6C68C2387}"/>
          </ac:spMkLst>
        </pc:spChg>
        <pc:spChg chg="add del">
          <ac:chgData name="Yeyi Chen" userId="b2a614a9-dd73-400c-a932-b971b9ca41b4" providerId="ADAL" clId="{AFCD1647-76CE-491F-B653-9B8A52D6363D}" dt="2023-03-16T21:34:45.420" v="2444" actId="26606"/>
          <ac:spMkLst>
            <pc:docMk/>
            <pc:sldMk cId="3895276644" sldId="259"/>
            <ac:spMk id="14" creationId="{D1EA859B-E555-4109-94F3-6700E046E008}"/>
          </ac:spMkLst>
        </pc:spChg>
        <pc:spChg chg="add">
          <ac:chgData name="Yeyi Chen" userId="b2a614a9-dd73-400c-a932-b971b9ca41b4" providerId="ADAL" clId="{AFCD1647-76CE-491F-B653-9B8A52D6363D}" dt="2023-03-16T21:34:45.420" v="2444" actId="26606"/>
          <ac:spMkLst>
            <pc:docMk/>
            <pc:sldMk cId="3895276644" sldId="259"/>
            <ac:spMk id="16" creationId="{ECC07320-C2CA-4E29-8481-9D9E143C7788}"/>
          </ac:spMkLst>
        </pc:spChg>
        <pc:spChg chg="add">
          <ac:chgData name="Yeyi Chen" userId="b2a614a9-dd73-400c-a932-b971b9ca41b4" providerId="ADAL" clId="{AFCD1647-76CE-491F-B653-9B8A52D6363D}" dt="2023-03-16T21:34:45.420" v="2444" actId="26606"/>
          <ac:spMkLst>
            <pc:docMk/>
            <pc:sldMk cId="3895276644" sldId="259"/>
            <ac:spMk id="17" creationId="{178FB36B-5BFE-42CA-BC60-1115E0D95EEC}"/>
          </ac:spMkLst>
        </pc:spChg>
        <pc:spChg chg="add del">
          <ac:chgData name="Yeyi Chen" userId="b2a614a9-dd73-400c-a932-b971b9ca41b4" providerId="ADAL" clId="{AFCD1647-76CE-491F-B653-9B8A52D6363D}" dt="2023-03-16T21:34:43.479" v="2441" actId="26606"/>
          <ac:spMkLst>
            <pc:docMk/>
            <pc:sldMk cId="3895276644" sldId="259"/>
            <ac:spMk id="19" creationId="{6F828D28-8E09-41CC-8229-3070B5467A96}"/>
          </ac:spMkLst>
        </pc:spChg>
        <pc:spChg chg="add del">
          <ac:chgData name="Yeyi Chen" userId="b2a614a9-dd73-400c-a932-b971b9ca41b4" providerId="ADAL" clId="{AFCD1647-76CE-491F-B653-9B8A52D6363D}" dt="2023-03-16T21:34:43.479" v="2441" actId="26606"/>
          <ac:spMkLst>
            <pc:docMk/>
            <pc:sldMk cId="3895276644" sldId="259"/>
            <ac:spMk id="21" creationId="{D5B012D8-7F27-4758-9AC6-C889B154BD73}"/>
          </ac:spMkLst>
        </pc:spChg>
        <pc:spChg chg="add del">
          <ac:chgData name="Yeyi Chen" userId="b2a614a9-dd73-400c-a932-b971b9ca41b4" providerId="ADAL" clId="{AFCD1647-76CE-491F-B653-9B8A52D6363D}" dt="2023-03-16T21:34:43.479" v="2441" actId="26606"/>
          <ac:spMkLst>
            <pc:docMk/>
            <pc:sldMk cId="3895276644" sldId="259"/>
            <ac:spMk id="23" creationId="{4063B759-00FC-46D1-9898-8E8625268FAF}"/>
          </ac:spMkLst>
        </pc:spChg>
        <pc:picChg chg="add mod ord">
          <ac:chgData name="Yeyi Chen" userId="b2a614a9-dd73-400c-a932-b971b9ca41b4" providerId="ADAL" clId="{AFCD1647-76CE-491F-B653-9B8A52D6363D}" dt="2023-03-16T21:34:45.416" v="2443" actId="26606"/>
          <ac:picMkLst>
            <pc:docMk/>
            <pc:sldMk cId="3895276644" sldId="259"/>
            <ac:picMk id="5" creationId="{8D9B2554-E3AB-0814-3E79-C65929BD9947}"/>
          </ac:picMkLst>
        </pc:picChg>
      </pc:sldChg>
      <pc:sldChg chg="addSp delSp modSp new del mod setBg">
        <pc:chgData name="Yeyi Chen" userId="b2a614a9-dd73-400c-a932-b971b9ca41b4" providerId="ADAL" clId="{AFCD1647-76CE-491F-B653-9B8A52D6363D}" dt="2023-03-16T21:35:57.071" v="2448" actId="2696"/>
        <pc:sldMkLst>
          <pc:docMk/>
          <pc:sldMk cId="2577980110" sldId="260"/>
        </pc:sldMkLst>
        <pc:spChg chg="mod">
          <ac:chgData name="Yeyi Chen" userId="b2a614a9-dd73-400c-a932-b971b9ca41b4" providerId="ADAL" clId="{AFCD1647-76CE-491F-B653-9B8A52D6363D}" dt="2023-03-16T07:06:31.880" v="2166" actId="26606"/>
          <ac:spMkLst>
            <pc:docMk/>
            <pc:sldMk cId="2577980110" sldId="260"/>
            <ac:spMk id="2" creationId="{9EA93E0E-58F1-18AF-2312-863C6AE39A4D}"/>
          </ac:spMkLst>
        </pc:spChg>
        <pc:spChg chg="add del mod">
          <ac:chgData name="Yeyi Chen" userId="b2a614a9-dd73-400c-a932-b971b9ca41b4" providerId="ADAL" clId="{AFCD1647-76CE-491F-B653-9B8A52D6363D}" dt="2023-03-16T07:06:31.880" v="2166" actId="26606"/>
          <ac:spMkLst>
            <pc:docMk/>
            <pc:sldMk cId="2577980110" sldId="260"/>
            <ac:spMk id="3" creationId="{E903BF65-4B21-0F5D-F37E-55DB52CE658D}"/>
          </ac:spMkLst>
        </pc:spChg>
        <pc:spChg chg="add">
          <ac:chgData name="Yeyi Chen" userId="b2a614a9-dd73-400c-a932-b971b9ca41b4" providerId="ADAL" clId="{AFCD1647-76CE-491F-B653-9B8A52D6363D}" dt="2023-03-16T07:06:31.880" v="2166" actId="26606"/>
          <ac:spMkLst>
            <pc:docMk/>
            <pc:sldMk cId="2577980110" sldId="260"/>
            <ac:spMk id="7" creationId="{777A147A-9ED8-46B4-8660-1B3C2AA880B5}"/>
          </ac:spMkLst>
        </pc:spChg>
        <pc:spChg chg="add del">
          <ac:chgData name="Yeyi Chen" userId="b2a614a9-dd73-400c-a932-b971b9ca41b4" providerId="ADAL" clId="{AFCD1647-76CE-491F-B653-9B8A52D6363D}" dt="2023-03-16T07:06:30.455" v="2163" actId="26606"/>
          <ac:spMkLst>
            <pc:docMk/>
            <pc:sldMk cId="2577980110" sldId="260"/>
            <ac:spMk id="8" creationId="{100EDD19-6802-4EC3-95CE-CFFAB042CFD6}"/>
          </ac:spMkLst>
        </pc:spChg>
        <pc:spChg chg="add">
          <ac:chgData name="Yeyi Chen" userId="b2a614a9-dd73-400c-a932-b971b9ca41b4" providerId="ADAL" clId="{AFCD1647-76CE-491F-B653-9B8A52D6363D}" dt="2023-03-16T07:06:31.880" v="2166" actId="26606"/>
          <ac:spMkLst>
            <pc:docMk/>
            <pc:sldMk cId="2577980110" sldId="260"/>
            <ac:spMk id="9" creationId="{5D6C15A0-C087-4593-8414-2B4EC1CDC3DE}"/>
          </ac:spMkLst>
        </pc:spChg>
        <pc:spChg chg="add del">
          <ac:chgData name="Yeyi Chen" userId="b2a614a9-dd73-400c-a932-b971b9ca41b4" providerId="ADAL" clId="{AFCD1647-76CE-491F-B653-9B8A52D6363D}" dt="2023-03-16T07:06:30.455" v="2163" actId="26606"/>
          <ac:spMkLst>
            <pc:docMk/>
            <pc:sldMk cId="2577980110" sldId="260"/>
            <ac:spMk id="10" creationId="{DB17E863-922E-4C26-BD64-E8FD41D28661}"/>
          </ac:spMkLst>
        </pc:spChg>
        <pc:spChg chg="add">
          <ac:chgData name="Yeyi Chen" userId="b2a614a9-dd73-400c-a932-b971b9ca41b4" providerId="ADAL" clId="{AFCD1647-76CE-491F-B653-9B8A52D6363D}" dt="2023-03-16T07:06:31.880" v="2166" actId="26606"/>
          <ac:spMkLst>
            <pc:docMk/>
            <pc:sldMk cId="2577980110" sldId="260"/>
            <ac:spMk id="11" creationId="{E903BF65-4B21-0F5D-F37E-55DB52CE658D}"/>
          </ac:spMkLst>
        </pc:spChg>
        <pc:graphicFrameChg chg="add del">
          <ac:chgData name="Yeyi Chen" userId="b2a614a9-dd73-400c-a932-b971b9ca41b4" providerId="ADAL" clId="{AFCD1647-76CE-491F-B653-9B8A52D6363D}" dt="2023-03-16T07:06:31.875" v="2165" actId="26606"/>
          <ac:graphicFrameMkLst>
            <pc:docMk/>
            <pc:sldMk cId="2577980110" sldId="260"/>
            <ac:graphicFrameMk id="5" creationId="{4A666956-9402-E316-21D4-F2F2E5FA320C}"/>
          </ac:graphicFrameMkLst>
        </pc:graphicFrameChg>
      </pc:sldChg>
      <pc:sldChg chg="addSp delSp modSp new del mod">
        <pc:chgData name="Yeyi Chen" userId="b2a614a9-dd73-400c-a932-b971b9ca41b4" providerId="ADAL" clId="{AFCD1647-76CE-491F-B653-9B8A52D6363D}" dt="2023-03-16T21:35:53.503" v="2447" actId="2696"/>
        <pc:sldMkLst>
          <pc:docMk/>
          <pc:sldMk cId="3803130630" sldId="261"/>
        </pc:sldMkLst>
        <pc:spChg chg="mod">
          <ac:chgData name="Yeyi Chen" userId="b2a614a9-dd73-400c-a932-b971b9ca41b4" providerId="ADAL" clId="{AFCD1647-76CE-491F-B653-9B8A52D6363D}" dt="2023-03-16T06:46:29.764" v="890" actId="1076"/>
          <ac:spMkLst>
            <pc:docMk/>
            <pc:sldMk cId="3803130630" sldId="261"/>
            <ac:spMk id="2" creationId="{94446014-3EAF-17AA-6250-45784F425BE9}"/>
          </ac:spMkLst>
        </pc:spChg>
        <pc:spChg chg="del mod">
          <ac:chgData name="Yeyi Chen" userId="b2a614a9-dd73-400c-a932-b971b9ca41b4" providerId="ADAL" clId="{AFCD1647-76CE-491F-B653-9B8A52D6363D}" dt="2023-03-16T06:45:31.903" v="861" actId="478"/>
          <ac:spMkLst>
            <pc:docMk/>
            <pc:sldMk cId="3803130630" sldId="261"/>
            <ac:spMk id="3" creationId="{12E1E91D-887A-8C43-33E5-8777394ABFDF}"/>
          </ac:spMkLst>
        </pc:spChg>
        <pc:picChg chg="add mod">
          <ac:chgData name="Yeyi Chen" userId="b2a614a9-dd73-400c-a932-b971b9ca41b4" providerId="ADAL" clId="{AFCD1647-76CE-491F-B653-9B8A52D6363D}" dt="2023-03-16T06:44:29.909" v="804" actId="1076"/>
          <ac:picMkLst>
            <pc:docMk/>
            <pc:sldMk cId="3803130630" sldId="261"/>
            <ac:picMk id="5" creationId="{7E9C620F-9D00-04DB-7FD0-03FDB8F35C7A}"/>
          </ac:picMkLst>
        </pc:picChg>
      </pc:sldChg>
      <pc:sldChg chg="addSp modSp new del mod setBg">
        <pc:chgData name="Yeyi Chen" userId="b2a614a9-dd73-400c-a932-b971b9ca41b4" providerId="ADAL" clId="{AFCD1647-76CE-491F-B653-9B8A52D6363D}" dt="2023-03-16T21:36:02.973" v="2449" actId="2696"/>
        <pc:sldMkLst>
          <pc:docMk/>
          <pc:sldMk cId="784303107" sldId="262"/>
        </pc:sldMkLst>
        <pc:spChg chg="mod">
          <ac:chgData name="Yeyi Chen" userId="b2a614a9-dd73-400c-a932-b971b9ca41b4" providerId="ADAL" clId="{AFCD1647-76CE-491F-B653-9B8A52D6363D}" dt="2023-03-16T15:22:51.502" v="2343" actId="26606"/>
          <ac:spMkLst>
            <pc:docMk/>
            <pc:sldMk cId="784303107" sldId="262"/>
            <ac:spMk id="2" creationId="{5E970D2D-4BBF-4412-4E76-D3A215DAFAD5}"/>
          </ac:spMkLst>
        </pc:spChg>
        <pc:spChg chg="mod">
          <ac:chgData name="Yeyi Chen" userId="b2a614a9-dd73-400c-a932-b971b9ca41b4" providerId="ADAL" clId="{AFCD1647-76CE-491F-B653-9B8A52D6363D}" dt="2023-03-16T15:22:51.502" v="2343" actId="26606"/>
          <ac:spMkLst>
            <pc:docMk/>
            <pc:sldMk cId="784303107" sldId="262"/>
            <ac:spMk id="3" creationId="{322DB7EF-052A-038A-A522-B89D4E7CA248}"/>
          </ac:spMkLst>
        </pc:spChg>
        <pc:spChg chg="add">
          <ac:chgData name="Yeyi Chen" userId="b2a614a9-dd73-400c-a932-b971b9ca41b4" providerId="ADAL" clId="{AFCD1647-76CE-491F-B653-9B8A52D6363D}" dt="2023-03-16T15:22:51.502" v="2343" actId="26606"/>
          <ac:spMkLst>
            <pc:docMk/>
            <pc:sldMk cId="784303107" sldId="262"/>
            <ac:spMk id="8" creationId="{907EF6B7-1338-4443-8C46-6A318D952DFD}"/>
          </ac:spMkLst>
        </pc:spChg>
        <pc:spChg chg="add">
          <ac:chgData name="Yeyi Chen" userId="b2a614a9-dd73-400c-a932-b971b9ca41b4" providerId="ADAL" clId="{AFCD1647-76CE-491F-B653-9B8A52D6363D}" dt="2023-03-16T15:22:51.502" v="2343" actId="26606"/>
          <ac:spMkLst>
            <pc:docMk/>
            <pc:sldMk cId="784303107" sldId="262"/>
            <ac:spMk id="10" creationId="{DAAE4CDD-124C-4DCF-9584-B6033B545DD5}"/>
          </ac:spMkLst>
        </pc:spChg>
        <pc:spChg chg="add">
          <ac:chgData name="Yeyi Chen" userId="b2a614a9-dd73-400c-a932-b971b9ca41b4" providerId="ADAL" clId="{AFCD1647-76CE-491F-B653-9B8A52D6363D}" dt="2023-03-16T15:22:51.502" v="2343" actId="26606"/>
          <ac:spMkLst>
            <pc:docMk/>
            <pc:sldMk cId="784303107" sldId="262"/>
            <ac:spMk id="12" creationId="{081E4A58-353D-44AE-B2FC-2A74E2E400F7}"/>
          </ac:spMkLst>
        </pc:spChg>
      </pc:sldChg>
      <pc:sldChg chg="addSp delSp modSp mod">
        <pc:chgData name="Yeyi Chen" userId="b2a614a9-dd73-400c-a932-b971b9ca41b4" providerId="ADAL" clId="{AFCD1647-76CE-491F-B653-9B8A52D6363D}" dt="2023-03-16T23:11:17.298" v="2668" actId="1076"/>
        <pc:sldMkLst>
          <pc:docMk/>
          <pc:sldMk cId="1412947355" sldId="408"/>
        </pc:sldMkLst>
        <pc:spChg chg="add del">
          <ac:chgData name="Yeyi Chen" userId="b2a614a9-dd73-400c-a932-b971b9ca41b4" providerId="ADAL" clId="{AFCD1647-76CE-491F-B653-9B8A52D6363D}" dt="2023-03-16T22:51:26.393" v="2663" actId="478"/>
          <ac:spMkLst>
            <pc:docMk/>
            <pc:sldMk cId="1412947355" sldId="408"/>
            <ac:spMk id="6" creationId="{9F2EAC60-4559-3280-953D-6BDBF35E5F2F}"/>
          </ac:spMkLst>
        </pc:spChg>
        <pc:spChg chg="mod">
          <ac:chgData name="Yeyi Chen" userId="b2a614a9-dd73-400c-a932-b971b9ca41b4" providerId="ADAL" clId="{AFCD1647-76CE-491F-B653-9B8A52D6363D}" dt="2023-03-16T22:49:44.817" v="2661" actId="20577"/>
          <ac:spMkLst>
            <pc:docMk/>
            <pc:sldMk cId="1412947355" sldId="408"/>
            <ac:spMk id="14" creationId="{0DBD1AA5-CC8E-493E-8477-27ED11B21D69}"/>
          </ac:spMkLst>
        </pc:spChg>
        <pc:picChg chg="add mod">
          <ac:chgData name="Yeyi Chen" userId="b2a614a9-dd73-400c-a932-b971b9ca41b4" providerId="ADAL" clId="{AFCD1647-76CE-491F-B653-9B8A52D6363D}" dt="2023-03-16T23:11:17.298" v="2668" actId="1076"/>
          <ac:picMkLst>
            <pc:docMk/>
            <pc:sldMk cId="1412947355" sldId="408"/>
            <ac:picMk id="1026" creationId="{F182D3F0-EC2B-5999-BB38-67606767FF79}"/>
          </ac:picMkLst>
        </pc:picChg>
      </pc:sldChg>
    </pc:docChg>
  </pc:docChgLst>
  <pc:docChgLst>
    <pc:chgData name="Karl Almgren" userId="4118cbf0-df7b-43fb-b563-955ddabeb490" providerId="ADAL" clId="{DC15811D-7192-4974-AA69-A2586E8BFC01}"/>
    <pc:docChg chg="undo custSel addSld delSld modSld sldOrd">
      <pc:chgData name="Karl Almgren" userId="4118cbf0-df7b-43fb-b563-955ddabeb490" providerId="ADAL" clId="{DC15811D-7192-4974-AA69-A2586E8BFC01}" dt="2023-03-16T19:48:03.122" v="1268" actId="14100"/>
      <pc:docMkLst>
        <pc:docMk/>
      </pc:docMkLst>
      <pc:sldChg chg="modSp mod">
        <pc:chgData name="Karl Almgren" userId="4118cbf0-df7b-43fb-b563-955ddabeb490" providerId="ADAL" clId="{DC15811D-7192-4974-AA69-A2586E8BFC01}" dt="2023-03-16T17:49:45.734" v="22" actId="1076"/>
        <pc:sldMkLst>
          <pc:docMk/>
          <pc:sldMk cId="4209424640" sldId="256"/>
        </pc:sldMkLst>
        <pc:spChg chg="mod">
          <ac:chgData name="Karl Almgren" userId="4118cbf0-df7b-43fb-b563-955ddabeb490" providerId="ADAL" clId="{DC15811D-7192-4974-AA69-A2586E8BFC01}" dt="2023-03-16T17:49:22.859" v="15" actId="1076"/>
          <ac:spMkLst>
            <pc:docMk/>
            <pc:sldMk cId="4209424640" sldId="256"/>
            <ac:spMk id="4" creationId="{CB3E3C82-E862-B279-07ED-551B7F76AE27}"/>
          </ac:spMkLst>
        </pc:spChg>
        <pc:spChg chg="mod">
          <ac:chgData name="Karl Almgren" userId="4118cbf0-df7b-43fb-b563-955ddabeb490" providerId="ADAL" clId="{DC15811D-7192-4974-AA69-A2586E8BFC01}" dt="2023-03-16T17:49:45.734" v="22" actId="1076"/>
          <ac:spMkLst>
            <pc:docMk/>
            <pc:sldMk cId="4209424640" sldId="256"/>
            <ac:spMk id="5" creationId="{55839786-7FBD-3C49-F453-F56D78B10C08}"/>
          </ac:spMkLst>
        </pc:spChg>
      </pc:sldChg>
      <pc:sldChg chg="modSp mod ord">
        <pc:chgData name="Karl Almgren" userId="4118cbf0-df7b-43fb-b563-955ddabeb490" providerId="ADAL" clId="{DC15811D-7192-4974-AA69-A2586E8BFC01}" dt="2023-03-16T18:21:23.723" v="1245"/>
        <pc:sldMkLst>
          <pc:docMk/>
          <pc:sldMk cId="3597926882" sldId="257"/>
        </pc:sldMkLst>
        <pc:spChg chg="mod">
          <ac:chgData name="Karl Almgren" userId="4118cbf0-df7b-43fb-b563-955ddabeb490" providerId="ADAL" clId="{DC15811D-7192-4974-AA69-A2586E8BFC01}" dt="2023-03-16T17:49:56.453" v="24" actId="113"/>
          <ac:spMkLst>
            <pc:docMk/>
            <pc:sldMk cId="3597926882" sldId="257"/>
            <ac:spMk id="2" creationId="{DAEAAEF6-05D6-D767-8C75-81712477C54A}"/>
          </ac:spMkLst>
        </pc:spChg>
      </pc:sldChg>
      <pc:sldChg chg="addSp delSp modSp mod ord">
        <pc:chgData name="Karl Almgren" userId="4118cbf0-df7b-43fb-b563-955ddabeb490" providerId="ADAL" clId="{DC15811D-7192-4974-AA69-A2586E8BFC01}" dt="2023-03-16T19:45:36.069" v="1251" actId="26606"/>
        <pc:sldMkLst>
          <pc:docMk/>
          <pc:sldMk cId="3769478957" sldId="258"/>
        </pc:sldMkLst>
        <pc:spChg chg="mod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2" creationId="{0E908C39-B925-3926-96B8-141A6C8E5B9C}"/>
          </ac:spMkLst>
        </pc:spChg>
        <pc:spChg chg="del">
          <ac:chgData name="Karl Almgren" userId="4118cbf0-df7b-43fb-b563-955ddabeb490" providerId="ADAL" clId="{DC15811D-7192-4974-AA69-A2586E8BFC01}" dt="2023-03-16T18:21:48.213" v="1246" actId="26606"/>
          <ac:spMkLst>
            <pc:docMk/>
            <pc:sldMk cId="3769478957" sldId="258"/>
            <ac:spMk id="23" creationId="{37C89E4B-3C9F-44B9-8B86-D9E3D112D8EC}"/>
          </ac:spMkLst>
        </pc:spChg>
        <pc:spChg chg="add mod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28" creationId="{84F027C7-C8A9-D38D-3901-D9EEAD7848C1}"/>
          </ac:spMkLst>
        </pc:spChg>
        <pc:spChg chg="add del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31" creationId="{D1A4588A-55D5-49B8-BE41-54ACDCFF2C17}"/>
          </ac:spMkLst>
        </pc:spChg>
        <pc:spChg chg="add del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33" creationId="{F97E7EA2-EDCD-47E9-81BC-415C606D1B58}"/>
          </ac:spMkLst>
        </pc:spChg>
        <pc:spChg chg="add del">
          <ac:chgData name="Karl Almgren" userId="4118cbf0-df7b-43fb-b563-955ddabeb490" providerId="ADAL" clId="{DC15811D-7192-4974-AA69-A2586E8BFC01}" dt="2023-03-16T19:45:35.059" v="1248" actId="26606"/>
          <ac:spMkLst>
            <pc:docMk/>
            <pc:sldMk cId="3769478957" sldId="258"/>
            <ac:spMk id="38" creationId="{F13C74B1-5B17-4795-BED0-7140497B445A}"/>
          </ac:spMkLst>
        </pc:spChg>
        <pc:spChg chg="add del">
          <ac:chgData name="Karl Almgren" userId="4118cbf0-df7b-43fb-b563-955ddabeb490" providerId="ADAL" clId="{DC15811D-7192-4974-AA69-A2586E8BFC01}" dt="2023-03-16T19:45:35.059" v="1248" actId="26606"/>
          <ac:spMkLst>
            <pc:docMk/>
            <pc:sldMk cId="3769478957" sldId="258"/>
            <ac:spMk id="40" creationId="{D4974D33-8DC5-464E-8C6D-BE58F0669C17}"/>
          </ac:spMkLst>
        </pc:spChg>
        <pc:spChg chg="add del">
          <ac:chgData name="Karl Almgren" userId="4118cbf0-df7b-43fb-b563-955ddabeb490" providerId="ADAL" clId="{DC15811D-7192-4974-AA69-A2586E8BFC01}" dt="2023-03-16T19:45:36.053" v="1250" actId="26606"/>
          <ac:spMkLst>
            <pc:docMk/>
            <pc:sldMk cId="3769478957" sldId="258"/>
            <ac:spMk id="42" creationId="{04812C46-200A-4DEB-A05E-3ED6C68C2387}"/>
          </ac:spMkLst>
        </pc:spChg>
        <pc:spChg chg="add del">
          <ac:chgData name="Karl Almgren" userId="4118cbf0-df7b-43fb-b563-955ddabeb490" providerId="ADAL" clId="{DC15811D-7192-4974-AA69-A2586E8BFC01}" dt="2023-03-16T19:45:36.053" v="1250" actId="26606"/>
          <ac:spMkLst>
            <pc:docMk/>
            <pc:sldMk cId="3769478957" sldId="258"/>
            <ac:spMk id="43" creationId="{D1EA859B-E555-4109-94F3-6700E046E008}"/>
          </ac:spMkLst>
        </pc:spChg>
        <pc:spChg chg="add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65" creationId="{A81E7530-396C-45F0-92F4-A885648D1631}"/>
          </ac:spMkLst>
        </pc:spChg>
        <pc:spChg chg="add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66" creationId="{D9F5512A-48E1-4C07-B75E-3CCC517B6804}"/>
          </ac:spMkLst>
        </pc:spChg>
        <pc:spChg chg="add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67" creationId="{7316481C-0A49-4796-812B-0D64F063B720}"/>
          </ac:spMkLst>
        </pc:spChg>
        <pc:spChg chg="add">
          <ac:chgData name="Karl Almgren" userId="4118cbf0-df7b-43fb-b563-955ddabeb490" providerId="ADAL" clId="{DC15811D-7192-4974-AA69-A2586E8BFC01}" dt="2023-03-16T19:45:36.069" v="1251" actId="26606"/>
          <ac:spMkLst>
            <pc:docMk/>
            <pc:sldMk cId="3769478957" sldId="258"/>
            <ac:spMk id="68" creationId="{A5271697-90F1-4A23-8EF2-0179F2EAFACB}"/>
          </ac:spMkLst>
        </pc:spChg>
        <pc:grpChg chg="add">
          <ac:chgData name="Karl Almgren" userId="4118cbf0-df7b-43fb-b563-955ddabeb490" providerId="ADAL" clId="{DC15811D-7192-4974-AA69-A2586E8BFC01}" dt="2023-03-16T19:45:36.069" v="1251" actId="26606"/>
          <ac:grpSpMkLst>
            <pc:docMk/>
            <pc:sldMk cId="3769478957" sldId="258"/>
            <ac:grpSpMk id="44" creationId="{81DE8B58-F373-409E-A253-4380A66091D4}"/>
          </ac:grpSpMkLst>
        </pc:grpChg>
        <pc:picChg chg="mod ord">
          <ac:chgData name="Karl Almgren" userId="4118cbf0-df7b-43fb-b563-955ddabeb490" providerId="ADAL" clId="{DC15811D-7192-4974-AA69-A2586E8BFC01}" dt="2023-03-16T19:45:36.069" v="1251" actId="26606"/>
          <ac:picMkLst>
            <pc:docMk/>
            <pc:sldMk cId="3769478957" sldId="258"/>
            <ac:picMk id="4" creationId="{A6686953-0D1C-794D-43A4-8A2A7048EA03}"/>
          </ac:picMkLst>
        </pc:picChg>
        <pc:cxnChg chg="del">
          <ac:chgData name="Karl Almgren" userId="4118cbf0-df7b-43fb-b563-955ddabeb490" providerId="ADAL" clId="{DC15811D-7192-4974-AA69-A2586E8BFC01}" dt="2023-03-16T18:21:48.213" v="1246" actId="26606"/>
          <ac:cxnSpMkLst>
            <pc:docMk/>
            <pc:sldMk cId="3769478957" sldId="258"/>
            <ac:cxnSpMk id="22" creationId="{D891E407-403B-4764-86C9-33A56D3BCAA3}"/>
          </ac:cxnSpMkLst>
        </pc:cxnChg>
        <pc:cxnChg chg="del">
          <ac:chgData name="Karl Almgren" userId="4118cbf0-df7b-43fb-b563-955ddabeb490" providerId="ADAL" clId="{DC15811D-7192-4974-AA69-A2586E8BFC01}" dt="2023-03-16T18:21:48.213" v="1246" actId="26606"/>
          <ac:cxnSpMkLst>
            <pc:docMk/>
            <pc:sldMk cId="3769478957" sldId="258"/>
            <ac:cxnSpMk id="24" creationId="{AA2EAA10-076F-46BD-8F0F-B9A2FB77A85C}"/>
          </ac:cxnSpMkLst>
        </pc:cxnChg>
      </pc:sldChg>
      <pc:sldChg chg="ord">
        <pc:chgData name="Karl Almgren" userId="4118cbf0-df7b-43fb-b563-955ddabeb490" providerId="ADAL" clId="{DC15811D-7192-4974-AA69-A2586E8BFC01}" dt="2023-03-16T18:20:03.139" v="1031"/>
        <pc:sldMkLst>
          <pc:docMk/>
          <pc:sldMk cId="3895276644" sldId="259"/>
        </pc:sldMkLst>
      </pc:sldChg>
      <pc:sldChg chg="addSp delSp modSp mod">
        <pc:chgData name="Karl Almgren" userId="4118cbf0-df7b-43fb-b563-955ddabeb490" providerId="ADAL" clId="{DC15811D-7192-4974-AA69-A2586E8BFC01}" dt="2023-03-16T17:57:03.281" v="518" actId="478"/>
        <pc:sldMkLst>
          <pc:docMk/>
          <pc:sldMk cId="3803130630" sldId="261"/>
        </pc:sldMkLst>
        <pc:spChg chg="add del">
          <ac:chgData name="Karl Almgren" userId="4118cbf0-df7b-43fb-b563-955ddabeb490" providerId="ADAL" clId="{DC15811D-7192-4974-AA69-A2586E8BFC01}" dt="2023-03-16T17:57:03.281" v="518" actId="478"/>
          <ac:spMkLst>
            <pc:docMk/>
            <pc:sldMk cId="3803130630" sldId="261"/>
            <ac:spMk id="2" creationId="{94446014-3EAF-17AA-6250-45784F425BE9}"/>
          </ac:spMkLst>
        </pc:spChg>
        <pc:spChg chg="add del mod">
          <ac:chgData name="Karl Almgren" userId="4118cbf0-df7b-43fb-b563-955ddabeb490" providerId="ADAL" clId="{DC15811D-7192-4974-AA69-A2586E8BFC01}" dt="2023-03-16T17:57:03.281" v="518" actId="478"/>
          <ac:spMkLst>
            <pc:docMk/>
            <pc:sldMk cId="3803130630" sldId="261"/>
            <ac:spMk id="4" creationId="{37D6D4A6-F7AB-FAD1-AF62-5BEBD9954B80}"/>
          </ac:spMkLst>
        </pc:spChg>
      </pc:sldChg>
      <pc:sldChg chg="add del">
        <pc:chgData name="Karl Almgren" userId="4118cbf0-df7b-43fb-b563-955ddabeb490" providerId="ADAL" clId="{DC15811D-7192-4974-AA69-A2586E8BFC01}" dt="2023-03-16T17:50:25.239" v="34" actId="2696"/>
        <pc:sldMkLst>
          <pc:docMk/>
          <pc:sldMk cId="3526931978" sldId="263"/>
        </pc:sldMkLst>
      </pc:sldChg>
      <pc:sldChg chg="addSp delSp modSp add mod">
        <pc:chgData name="Karl Almgren" userId="4118cbf0-df7b-43fb-b563-955ddabeb490" providerId="ADAL" clId="{DC15811D-7192-4974-AA69-A2586E8BFC01}" dt="2023-03-16T19:48:03.122" v="1268" actId="14100"/>
        <pc:sldMkLst>
          <pc:docMk/>
          <pc:sldMk cId="1412947355" sldId="408"/>
        </pc:sldMkLst>
        <pc:spChg chg="add del mod">
          <ac:chgData name="Karl Almgren" userId="4118cbf0-df7b-43fb-b563-955ddabeb490" providerId="ADAL" clId="{DC15811D-7192-4974-AA69-A2586E8BFC01}" dt="2023-03-16T17:52:13.081" v="424" actId="478"/>
          <ac:spMkLst>
            <pc:docMk/>
            <pc:sldMk cId="1412947355" sldId="408"/>
            <ac:spMk id="4" creationId="{96BE8FE8-AAD2-49DA-C91C-9771C4AE59F5}"/>
          </ac:spMkLst>
        </pc:spChg>
        <pc:spChg chg="mod">
          <ac:chgData name="Karl Almgren" userId="4118cbf0-df7b-43fb-b563-955ddabeb490" providerId="ADAL" clId="{DC15811D-7192-4974-AA69-A2586E8BFC01}" dt="2023-03-16T17:50:17.073" v="33" actId="20577"/>
          <ac:spMkLst>
            <pc:docMk/>
            <pc:sldMk cId="1412947355" sldId="408"/>
            <ac:spMk id="5" creationId="{420650DA-5BF3-4D2C-ABB0-2F5B0904D0AC}"/>
          </ac:spMkLst>
        </pc:spChg>
        <pc:spChg chg="mod">
          <ac:chgData name="Karl Almgren" userId="4118cbf0-df7b-43fb-b563-955ddabeb490" providerId="ADAL" clId="{DC15811D-7192-4974-AA69-A2586E8BFC01}" dt="2023-03-16T19:48:03.122" v="1268" actId="14100"/>
          <ac:spMkLst>
            <pc:docMk/>
            <pc:sldMk cId="1412947355" sldId="408"/>
            <ac:spMk id="14" creationId="{0DBD1AA5-CC8E-493E-8477-27ED11B21D69}"/>
          </ac:spMkLst>
        </pc:spChg>
      </pc:sldChg>
      <pc:sldChg chg="addSp delSp modSp add mod ord">
        <pc:chgData name="Karl Almgren" userId="4118cbf0-df7b-43fb-b563-955ddabeb490" providerId="ADAL" clId="{DC15811D-7192-4974-AA69-A2586E8BFC01}" dt="2023-03-16T18:19:56.706" v="1025"/>
        <pc:sldMkLst>
          <pc:docMk/>
          <pc:sldMk cId="2855763484" sldId="409"/>
        </pc:sldMkLst>
        <pc:spChg chg="del">
          <ac:chgData name="Karl Almgren" userId="4118cbf0-df7b-43fb-b563-955ddabeb490" providerId="ADAL" clId="{DC15811D-7192-4974-AA69-A2586E8BFC01}" dt="2023-03-16T17:57:31.307" v="537" actId="478"/>
          <ac:spMkLst>
            <pc:docMk/>
            <pc:sldMk cId="2855763484" sldId="409"/>
            <ac:spMk id="5" creationId="{420650DA-5BF3-4D2C-ABB0-2F5B0904D0AC}"/>
          </ac:spMkLst>
        </pc:spChg>
        <pc:spChg chg="add del mod">
          <ac:chgData name="Karl Almgren" userId="4118cbf0-df7b-43fb-b563-955ddabeb490" providerId="ADAL" clId="{DC15811D-7192-4974-AA69-A2586E8BFC01}" dt="2023-03-16T17:57:26.450" v="535" actId="478"/>
          <ac:spMkLst>
            <pc:docMk/>
            <pc:sldMk cId="2855763484" sldId="409"/>
            <ac:spMk id="6" creationId="{F0328CD4-9AD9-4551-2B6C-7A42DE6F62CC}"/>
          </ac:spMkLst>
        </pc:spChg>
        <pc:spChg chg="del">
          <ac:chgData name="Karl Almgren" userId="4118cbf0-df7b-43fb-b563-955ddabeb490" providerId="ADAL" clId="{DC15811D-7192-4974-AA69-A2586E8BFC01}" dt="2023-03-16T17:56:43.380" v="514" actId="478"/>
          <ac:spMkLst>
            <pc:docMk/>
            <pc:sldMk cId="2855763484" sldId="409"/>
            <ac:spMk id="14" creationId="{0DBD1AA5-CC8E-493E-8477-27ED11B21D69}"/>
          </ac:spMkLst>
        </pc:spChg>
        <pc:picChg chg="add mod modCrop">
          <ac:chgData name="Karl Almgren" userId="4118cbf0-df7b-43fb-b563-955ddabeb490" providerId="ADAL" clId="{DC15811D-7192-4974-AA69-A2586E8BFC01}" dt="2023-03-16T17:57:53.698" v="544" actId="1076"/>
          <ac:picMkLst>
            <pc:docMk/>
            <pc:sldMk cId="2855763484" sldId="409"/>
            <ac:picMk id="3" creationId="{959445F6-CE06-3776-CAA8-02C17C682CA9}"/>
          </ac:picMkLst>
        </pc:picChg>
        <pc:cxnChg chg="del">
          <ac:chgData name="Karl Almgren" userId="4118cbf0-df7b-43fb-b563-955ddabeb490" providerId="ADAL" clId="{DC15811D-7192-4974-AA69-A2586E8BFC01}" dt="2023-03-16T17:57:29.128" v="536" actId="478"/>
          <ac:cxnSpMkLst>
            <pc:docMk/>
            <pc:sldMk cId="2855763484" sldId="409"/>
            <ac:cxnSpMk id="9" creationId="{FA120211-A870-4A6B-89E9-43C854F6EF73}"/>
          </ac:cxnSpMkLst>
        </pc:cxnChg>
      </pc:sldChg>
      <pc:sldChg chg="addSp delSp modSp add mod ord">
        <pc:chgData name="Karl Almgren" userId="4118cbf0-df7b-43fb-b563-955ddabeb490" providerId="ADAL" clId="{DC15811D-7192-4974-AA69-A2586E8BFC01}" dt="2023-03-16T19:45:51.320" v="1252" actId="20577"/>
        <pc:sldMkLst>
          <pc:docMk/>
          <pc:sldMk cId="81518325" sldId="410"/>
        </pc:sldMkLst>
        <pc:spChg chg="add del mod">
          <ac:chgData name="Karl Almgren" userId="4118cbf0-df7b-43fb-b563-955ddabeb490" providerId="ADAL" clId="{DC15811D-7192-4974-AA69-A2586E8BFC01}" dt="2023-03-16T17:58:45.056" v="571" actId="478"/>
          <ac:spMkLst>
            <pc:docMk/>
            <pc:sldMk cId="81518325" sldId="410"/>
            <ac:spMk id="4" creationId="{7DA33055-37EE-C548-B342-8EA7E17CDDC3}"/>
          </ac:spMkLst>
        </pc:spChg>
        <pc:spChg chg="mod">
          <ac:chgData name="Karl Almgren" userId="4118cbf0-df7b-43fb-b563-955ddabeb490" providerId="ADAL" clId="{DC15811D-7192-4974-AA69-A2586E8BFC01}" dt="2023-03-16T17:58:27.036" v="565" actId="20577"/>
          <ac:spMkLst>
            <pc:docMk/>
            <pc:sldMk cId="81518325" sldId="410"/>
            <ac:spMk id="5" creationId="{420650DA-5BF3-4D2C-ABB0-2F5B0904D0AC}"/>
          </ac:spMkLst>
        </pc:spChg>
        <pc:spChg chg="mod">
          <ac:chgData name="Karl Almgren" userId="4118cbf0-df7b-43fb-b563-955ddabeb490" providerId="ADAL" clId="{DC15811D-7192-4974-AA69-A2586E8BFC01}" dt="2023-03-16T19:45:51.320" v="1252" actId="20577"/>
          <ac:spMkLst>
            <pc:docMk/>
            <pc:sldMk cId="81518325" sldId="410"/>
            <ac:spMk id="14" creationId="{0DBD1AA5-CC8E-493E-8477-27ED11B21D69}"/>
          </ac:spMkLst>
        </pc:spChg>
        <pc:cxnChg chg="mod">
          <ac:chgData name="Karl Almgren" userId="4118cbf0-df7b-43fb-b563-955ddabeb490" providerId="ADAL" clId="{DC15811D-7192-4974-AA69-A2586E8BFC01}" dt="2023-03-16T17:58:34.907" v="568" actId="1076"/>
          <ac:cxnSpMkLst>
            <pc:docMk/>
            <pc:sldMk cId="81518325" sldId="410"/>
            <ac:cxnSpMk id="9" creationId="{FA120211-A870-4A6B-89E9-43C854F6EF73}"/>
          </ac:cxnSpMkLst>
        </pc:cxnChg>
      </pc:sldChg>
      <pc:sldChg chg="modSp add mod">
        <pc:chgData name="Karl Almgren" userId="4118cbf0-df7b-43fb-b563-955ddabeb490" providerId="ADAL" clId="{DC15811D-7192-4974-AA69-A2586E8BFC01}" dt="2023-03-16T19:46:18.984" v="1266" actId="20577"/>
        <pc:sldMkLst>
          <pc:docMk/>
          <pc:sldMk cId="934430014" sldId="411"/>
        </pc:sldMkLst>
        <pc:spChg chg="mod">
          <ac:chgData name="Karl Almgren" userId="4118cbf0-df7b-43fb-b563-955ddabeb490" providerId="ADAL" clId="{DC15811D-7192-4974-AA69-A2586E8BFC01}" dt="2023-03-16T18:20:14.820" v="1042" actId="20577"/>
          <ac:spMkLst>
            <pc:docMk/>
            <pc:sldMk cId="934430014" sldId="411"/>
            <ac:spMk id="5" creationId="{420650DA-5BF3-4D2C-ABB0-2F5B0904D0AC}"/>
          </ac:spMkLst>
        </pc:spChg>
        <pc:spChg chg="mod">
          <ac:chgData name="Karl Almgren" userId="4118cbf0-df7b-43fb-b563-955ddabeb490" providerId="ADAL" clId="{DC15811D-7192-4974-AA69-A2586E8BFC01}" dt="2023-03-16T19:46:18.984" v="1266" actId="20577"/>
          <ac:spMkLst>
            <pc:docMk/>
            <pc:sldMk cId="934430014" sldId="411"/>
            <ac:spMk id="14" creationId="{0DBD1AA5-CC8E-493E-8477-27ED11B21D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FFCFB-CA9C-49FE-979C-1A5053B385BB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964A-4B0E-4259-9421-F0F0F8E3C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D799-65C9-4740-83E6-84D70A5CFD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D799-65C9-4740-83E6-84D70A5CFD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D799-65C9-4740-83E6-84D70A5CF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D799-65C9-4740-83E6-84D70A5CF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A963-7050-DBB4-C399-4B5A05922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69709-9D00-643F-AEFE-2C2FF709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941FC-5B98-64FF-1CCF-252DF2FD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73DD2-5656-69B9-C23E-0B31CEAA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4903-FE39-B04B-7B0A-1D3FA6ED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C4AD-B90F-0917-738C-7E088B0D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346BB-D505-B550-3A09-55FF2696F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64863-48F1-9C96-331D-175A19AC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576B-22F9-4CFA-7F0F-ECBFB279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3F4D-6952-A7FA-3E6C-F1E0C4B7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46C14-A328-271E-A90C-A3A8F49EC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E0D4D-6BB7-6B1C-A1D5-D7B5D33B9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0307-7E91-60F2-0E4F-00B751CF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58D29-48F4-571F-79B5-C8D3496D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F92E9-0620-C395-DA76-9A76D937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626B-C481-2C3A-B712-A38A81B3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FC84-A891-29C1-2453-B2328835A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A2A68-C1B3-F6F4-5A65-89231C40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AFD62-A582-6036-0FDF-AA33A3DD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0A303-E9A4-2F85-A185-2FCBD713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2BB3-62D0-AE1C-C74E-1D17AB36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DD315-940D-2785-7592-000FF1D9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7B916-4532-5084-996D-94AA5AE5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86A79-31E6-775A-706B-A30F49F2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0451-F446-E3F4-5445-4B0ECE45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1E9D-8AE7-1E27-51C6-01C63555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68AB-2ED9-3C87-0F00-7661B4F2B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C232C-2AB9-0082-04EC-2BA565B58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A9507-9190-565F-4D16-CAC64F8A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E2D59-B0D9-DDB7-93A7-FC403EA3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F21E4-EAB1-7C21-C69B-0BDFCCBD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425E-44D8-2C38-7331-9702AB2E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DCB10-DC69-C1B6-694F-7FC9451AA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52498-48A5-130C-6E99-E1E826C6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AD051-ED90-1624-B834-762B259B0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84B16-D035-F4C3-56E6-06325C777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CA609-30CE-C023-6745-1DE6FA16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4EA7-DBB6-DC47-EFD6-867EF2C0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06B2F-90C4-D8A6-96F4-AD19C1F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C560-C88A-53E8-5BAF-2FB68A8D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E339C-4ABD-302A-5ADE-519AAED1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27611-ACA9-7198-2FA1-45720A30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2C11C-770A-3492-2B6C-D5322EBD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B9015-49E9-5329-3E5D-80003939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0AAC3-63D9-0CF1-8B48-3906D495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8A15E-5BBE-7AC0-CB70-13C2506C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AAE1-C99C-9A6B-AC7E-60E351D4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A1C3-BE5E-13D9-1979-E123745C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B50A7-DB86-AB3B-1647-CA31B9580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AA467-FA45-EA72-E3D8-6C5586E5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DD679-CDA1-81A9-B2DE-74A80840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A25B8-B997-610B-9CD6-1EB9059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1D56-31C0-33A7-20B0-5E658AC4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CCAF8-12E4-E0E8-DF93-46D83A3C3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27EA8-75D3-A64C-D9F7-92B433790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033D2-A17E-7BEA-120E-FC8A0142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B0820-A860-0CA0-DBE4-9717E08E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4296A-CB44-8AD0-7A6F-9490C30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D760A-2422-01D2-35E9-EA7A0A21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E3E0-6682-DF44-91BE-08DC1CCE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9280-AD1D-A35C-351A-84DDFAB0F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105D-418D-4932-BB4C-300B0971CA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E1489-BC2D-B97E-4A41-50D18AC53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970DD-C839-AFF9-55E7-0E2679014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4AF3-C201-4804-9B84-B647A07F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1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3E3C82-E862-B279-07ED-551B7F76A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028" y="2093220"/>
            <a:ext cx="5513393" cy="1699335"/>
          </a:xfrm>
        </p:spPr>
        <p:txBody>
          <a:bodyPr anchor="t">
            <a:normAutofit/>
          </a:bodyPr>
          <a:lstStyle/>
          <a:p>
            <a:r>
              <a:rPr lang="en-US" sz="4000" b="1" i="1">
                <a:solidFill>
                  <a:schemeClr val="tx2"/>
                </a:solidFill>
              </a:rPr>
              <a:t>Underground Ordinance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Planning Commission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March 23,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839786-7FBD-3C49-F453-F56D78B10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862" y="3886200"/>
            <a:ext cx="5609724" cy="1101430"/>
          </a:xfrm>
        </p:spPr>
        <p:txBody>
          <a:bodyPr anchor="t">
            <a:noAutofit/>
          </a:bodyPr>
          <a:lstStyle/>
          <a:p>
            <a:r>
              <a:rPr lang="en-US" sz="1600" i="1">
                <a:solidFill>
                  <a:schemeClr val="tx2"/>
                </a:solidFill>
              </a:rPr>
              <a:t>David Kleitsch, Development &amp; Business Services Director</a:t>
            </a:r>
          </a:p>
          <a:p>
            <a:r>
              <a:rPr lang="en-US" sz="1600" i="1">
                <a:solidFill>
                  <a:schemeClr val="tx2"/>
                </a:solidFill>
              </a:rPr>
              <a:t>Karl Almgren, AICP, Community Planning Manager</a:t>
            </a:r>
          </a:p>
          <a:p>
            <a:r>
              <a:rPr lang="en-US" sz="1600" i="1">
                <a:solidFill>
                  <a:schemeClr val="tx2"/>
                </a:solidFill>
              </a:rPr>
              <a:t>Yeyi Chen, Assistant Planner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70868E-83CC-5F4E-1E8E-FDC732B4A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322686"/>
            <a:ext cx="4141760" cy="312702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7" name="Group 1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1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942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0650DA-5BF3-4D2C-ABB0-2F5B0904D0AC}"/>
              </a:ext>
            </a:extLst>
          </p:cNvPr>
          <p:cNvSpPr txBox="1"/>
          <p:nvPr/>
        </p:nvSpPr>
        <p:spPr>
          <a:xfrm>
            <a:off x="401339" y="343626"/>
            <a:ext cx="109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120211-A870-4A6B-89E9-43C854F6EF73}"/>
              </a:ext>
            </a:extLst>
          </p:cNvPr>
          <p:cNvCxnSpPr>
            <a:cxnSpLocks/>
          </p:cNvCxnSpPr>
          <p:nvPr/>
        </p:nvCxnSpPr>
        <p:spPr>
          <a:xfrm flipH="1">
            <a:off x="437660" y="989957"/>
            <a:ext cx="10902609" cy="3894"/>
          </a:xfrm>
          <a:prstGeom prst="line">
            <a:avLst/>
          </a:prstGeom>
          <a:ln w="28575">
            <a:solidFill>
              <a:srgbClr val="FF91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8236A42-C91E-44B3-8F4A-B5B9F5787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r="32180" b="61048"/>
          <a:stretch/>
        </p:blipFill>
        <p:spPr>
          <a:xfrm>
            <a:off x="53099" y="6185713"/>
            <a:ext cx="696480" cy="594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71D96D-134A-4669-A381-1EF05F62059C}"/>
              </a:ext>
            </a:extLst>
          </p:cNvPr>
          <p:cNvSpPr/>
          <p:nvPr/>
        </p:nvSpPr>
        <p:spPr>
          <a:xfrm rot="5400000">
            <a:off x="8426855" y="3092857"/>
            <a:ext cx="6858002" cy="672287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77255-A323-4852-8DF3-426C9CB36445}"/>
              </a:ext>
            </a:extLst>
          </p:cNvPr>
          <p:cNvSpPr txBox="1"/>
          <p:nvPr/>
        </p:nvSpPr>
        <p:spPr>
          <a:xfrm>
            <a:off x="437659" y="1306380"/>
            <a:ext cx="610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D1AA5-CC8E-493E-8477-27ED11B21D69}"/>
              </a:ext>
            </a:extLst>
          </p:cNvPr>
          <p:cNvSpPr/>
          <p:nvPr/>
        </p:nvSpPr>
        <p:spPr>
          <a:xfrm>
            <a:off x="401337" y="1342388"/>
            <a:ext cx="87824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Existing Policies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Character Goal 8: Protect and enhance Lynnwood’s aesthetic and visual character through landscaping, tree preservation, public art and code administration and enforcement.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CC-8.3 Where feasible, work with utility companies to underground overhead utility lines upon redevelopment.</a:t>
            </a:r>
          </a:p>
          <a:p>
            <a:endParaRPr lang="en-US" sz="2000" b="1" dirty="0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Projects in City Center and Regional Growth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Regulation for City Center (2006)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6861FEC-AB86-4D03-A60B-331A06DE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F0C-CB24-4286-B744-049B13CA87F8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City of Lynnwood Project Update - 196th ST SW (SR 524) Improvement Project - September 7, 2022">
            <a:extLst>
              <a:ext uri="{FF2B5EF4-FFF2-40B4-BE49-F238E27FC236}">
                <a16:creationId xmlns:a16="http://schemas.microsoft.com/office/drawing/2014/main" id="{F182D3F0-EC2B-5999-BB38-67606767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1" y="4041958"/>
            <a:ext cx="3126999" cy="26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4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236A42-C91E-44B3-8F4A-B5B9F5787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r="32180" b="61048"/>
          <a:stretch/>
        </p:blipFill>
        <p:spPr>
          <a:xfrm>
            <a:off x="53099" y="6185713"/>
            <a:ext cx="696480" cy="594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71D96D-134A-4669-A381-1EF05F62059C}"/>
              </a:ext>
            </a:extLst>
          </p:cNvPr>
          <p:cNvSpPr/>
          <p:nvPr/>
        </p:nvSpPr>
        <p:spPr>
          <a:xfrm rot="5400000">
            <a:off x="8426855" y="3092857"/>
            <a:ext cx="6858002" cy="672287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77255-A323-4852-8DF3-426C9CB36445}"/>
              </a:ext>
            </a:extLst>
          </p:cNvPr>
          <p:cNvSpPr txBox="1"/>
          <p:nvPr/>
        </p:nvSpPr>
        <p:spPr>
          <a:xfrm>
            <a:off x="437659" y="1306380"/>
            <a:ext cx="610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6861FEC-AB86-4D03-A60B-331A06DE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F0C-CB24-4286-B744-049B13CA87F8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59445F6-CE06-3776-CAA8-02C17C682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2180" r="1750" b="3200"/>
          <a:stretch/>
        </p:blipFill>
        <p:spPr>
          <a:xfrm>
            <a:off x="749579" y="215657"/>
            <a:ext cx="10199367" cy="64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0E3FDE-7025-552A-E17D-E6CE97711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3" name="Rectangle 8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08C39-B925-3926-96B8-141A6C8E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Before Undergrounding </a:t>
            </a:r>
          </a:p>
        </p:txBody>
      </p:sp>
      <p:cxnSp>
        <p:nvCxnSpPr>
          <p:cNvPr id="104" name="Straight Connector 8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8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7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8D9B2554-E3AB-0814-3E79-C65929BD9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B324A-6D18-DC63-689A-53D4AB06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58" y="2591101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After Undergrounding</a:t>
            </a:r>
          </a:p>
        </p:txBody>
      </p:sp>
    </p:spTree>
    <p:extLst>
      <p:ext uri="{BB962C8B-B14F-4D97-AF65-F5344CB8AC3E}">
        <p14:creationId xmlns:p14="http://schemas.microsoft.com/office/powerpoint/2010/main" val="389527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0650DA-5BF3-4D2C-ABB0-2F5B0904D0AC}"/>
              </a:ext>
            </a:extLst>
          </p:cNvPr>
          <p:cNvSpPr txBox="1"/>
          <p:nvPr/>
        </p:nvSpPr>
        <p:spPr>
          <a:xfrm>
            <a:off x="401339" y="343626"/>
            <a:ext cx="109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Ordinance Components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120211-A870-4A6B-89E9-43C854F6EF73}"/>
              </a:ext>
            </a:extLst>
          </p:cNvPr>
          <p:cNvCxnSpPr>
            <a:cxnSpLocks/>
          </p:cNvCxnSpPr>
          <p:nvPr/>
        </p:nvCxnSpPr>
        <p:spPr>
          <a:xfrm flipH="1">
            <a:off x="437660" y="989957"/>
            <a:ext cx="10902609" cy="3894"/>
          </a:xfrm>
          <a:prstGeom prst="line">
            <a:avLst/>
          </a:prstGeom>
          <a:ln w="28575">
            <a:solidFill>
              <a:srgbClr val="FF91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8236A42-C91E-44B3-8F4A-B5B9F5787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r="32180" b="61048"/>
          <a:stretch/>
        </p:blipFill>
        <p:spPr>
          <a:xfrm>
            <a:off x="53099" y="6185713"/>
            <a:ext cx="696480" cy="594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71D96D-134A-4669-A381-1EF05F62059C}"/>
              </a:ext>
            </a:extLst>
          </p:cNvPr>
          <p:cNvSpPr/>
          <p:nvPr/>
        </p:nvSpPr>
        <p:spPr>
          <a:xfrm rot="5400000">
            <a:off x="8426855" y="3092857"/>
            <a:ext cx="6858002" cy="672287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77255-A323-4852-8DF3-426C9CB36445}"/>
              </a:ext>
            </a:extLst>
          </p:cNvPr>
          <p:cNvSpPr txBox="1"/>
          <p:nvPr/>
        </p:nvSpPr>
        <p:spPr>
          <a:xfrm>
            <a:off x="437659" y="1306380"/>
            <a:ext cx="610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D1AA5-CC8E-493E-8477-27ED11B21D69}"/>
              </a:ext>
            </a:extLst>
          </p:cNvPr>
          <p:cNvSpPr/>
          <p:nvPr/>
        </p:nvSpPr>
        <p:spPr>
          <a:xfrm>
            <a:off x="401337" y="1342388"/>
            <a:ext cx="10380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Initiated Projects: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Shall Be Responsible for the Cost and Expense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City-Initiated/Sponsored and Property Owner-Initiated: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their Respective Cost and Expense as Agreed to</a:t>
            </a:r>
          </a:p>
          <a:p>
            <a:endParaRPr lang="en-US" sz="20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of Installation: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Works Director May Authorize Delay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Effective And Efficiently In Conjunction With Other Projects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City Financing (Local Improvement District)</a:t>
            </a:r>
          </a:p>
          <a:p>
            <a:endParaRPr lang="en-US" sz="20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High Capacity Transmission Lines Along I-5 and the Interurban Trail Providing Critical Regional Service are Exempt.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6861FEC-AB86-4D03-A60B-331A06DE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F0C-CB24-4286-B744-049B13CA87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0650DA-5BF3-4D2C-ABB0-2F5B0904D0AC}"/>
              </a:ext>
            </a:extLst>
          </p:cNvPr>
          <p:cNvSpPr txBox="1"/>
          <p:nvPr/>
        </p:nvSpPr>
        <p:spPr>
          <a:xfrm>
            <a:off x="401339" y="343626"/>
            <a:ext cx="109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120211-A870-4A6B-89E9-43C854F6EF73}"/>
              </a:ext>
            </a:extLst>
          </p:cNvPr>
          <p:cNvCxnSpPr>
            <a:cxnSpLocks/>
          </p:cNvCxnSpPr>
          <p:nvPr/>
        </p:nvCxnSpPr>
        <p:spPr>
          <a:xfrm flipH="1">
            <a:off x="437660" y="989957"/>
            <a:ext cx="10902609" cy="3894"/>
          </a:xfrm>
          <a:prstGeom prst="line">
            <a:avLst/>
          </a:prstGeom>
          <a:ln w="28575">
            <a:solidFill>
              <a:srgbClr val="FF91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8236A42-C91E-44B3-8F4A-B5B9F5787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r="32180" b="61048"/>
          <a:stretch/>
        </p:blipFill>
        <p:spPr>
          <a:xfrm>
            <a:off x="53099" y="6185713"/>
            <a:ext cx="696480" cy="594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71D96D-134A-4669-A381-1EF05F62059C}"/>
              </a:ext>
            </a:extLst>
          </p:cNvPr>
          <p:cNvSpPr/>
          <p:nvPr/>
        </p:nvSpPr>
        <p:spPr>
          <a:xfrm rot="5400000">
            <a:off x="8426855" y="3092857"/>
            <a:ext cx="6858002" cy="672287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77255-A323-4852-8DF3-426C9CB36445}"/>
              </a:ext>
            </a:extLst>
          </p:cNvPr>
          <p:cNvSpPr txBox="1"/>
          <p:nvPr/>
        </p:nvSpPr>
        <p:spPr>
          <a:xfrm>
            <a:off x="437659" y="1306380"/>
            <a:ext cx="610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D1AA5-CC8E-493E-8477-27ED11B21D69}"/>
              </a:ext>
            </a:extLst>
          </p:cNvPr>
          <p:cNvSpPr/>
          <p:nvPr/>
        </p:nvSpPr>
        <p:spPr>
          <a:xfrm>
            <a:off x="401337" y="1342388"/>
            <a:ext cx="10380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Ordinance Based on Commission Comments</a:t>
            </a:r>
          </a:p>
          <a:p>
            <a:endParaRPr lang="en-US" sz="20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Commission Public Hearing on April 27, 2023</a:t>
            </a:r>
          </a:p>
          <a:p>
            <a:endParaRPr lang="en-US" sz="20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263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Review for Adoption in Q2 2023 </a:t>
            </a:r>
          </a:p>
          <a:p>
            <a:pPr lvl="1"/>
            <a:endParaRPr lang="en-US" sz="2000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>
              <a:solidFill>
                <a:srgbClr val="263F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6861FEC-AB86-4D03-A60B-331A06DE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5F0C-CB24-4286-B744-049B13CA87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216</Words>
  <Application>Microsoft Office PowerPoint</Application>
  <PresentationFormat>Widescreen</PresentationFormat>
  <Paragraphs>43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Underground Ordinance Planning Commission March 23, 2023</vt:lpstr>
      <vt:lpstr>PowerPoint Presentation</vt:lpstr>
      <vt:lpstr>PowerPoint Presentation</vt:lpstr>
      <vt:lpstr>Before Undergrounding </vt:lpstr>
      <vt:lpstr>After Undergrounding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Yeyi Chen</dc:creator>
  <cp:lastModifiedBy>Yeyi Chen</cp:lastModifiedBy>
  <cp:revision>1</cp:revision>
  <dcterms:created xsi:type="dcterms:W3CDTF">2023-03-15T17:41:39Z</dcterms:created>
  <dcterms:modified xsi:type="dcterms:W3CDTF">2023-03-16T23:11:26Z</dcterms:modified>
</cp:coreProperties>
</file>